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1"/>
    <p:sldMasterId id="2147483787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69" r:id="rId5"/>
    <p:sldId id="265" r:id="rId6"/>
    <p:sldId id="267" r:id="rId7"/>
    <p:sldId id="295" r:id="rId8"/>
    <p:sldId id="258" r:id="rId9"/>
    <p:sldId id="274" r:id="rId10"/>
    <p:sldId id="275" r:id="rId11"/>
    <p:sldId id="270" r:id="rId12"/>
    <p:sldId id="259" r:id="rId13"/>
    <p:sldId id="276" r:id="rId14"/>
    <p:sldId id="281" r:id="rId15"/>
    <p:sldId id="277" r:id="rId16"/>
    <p:sldId id="279" r:id="rId17"/>
    <p:sldId id="284" r:id="rId18"/>
    <p:sldId id="302" r:id="rId19"/>
    <p:sldId id="278" r:id="rId20"/>
    <p:sldId id="293" r:id="rId21"/>
    <p:sldId id="286" r:id="rId22"/>
    <p:sldId id="261" r:id="rId23"/>
    <p:sldId id="297" r:id="rId24"/>
    <p:sldId id="301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9F609-26EA-F9F7-4104-659DC9254CBD}" v="4" dt="2025-04-21T12:58:18.018"/>
    <p1510:client id="{ED84E6B4-4660-541B-343D-A353EB70ADDB}" v="55" dt="2025-04-21T12:54:12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Read" userId="c9ab259f-2b88-40a8-8bc1-2d947eaac16a" providerId="ADAL" clId="{5696CFA6-5CA0-4F79-93DE-FF0EFBD78E7B}"/>
    <pc:docChg chg="undo custSel addSld delSld modSld sldOrd modMainMaster">
      <pc:chgData name="Spencer Read" userId="c9ab259f-2b88-40a8-8bc1-2d947eaac16a" providerId="ADAL" clId="{5696CFA6-5CA0-4F79-93DE-FF0EFBD78E7B}" dt="2025-04-21T12:50:38.705" v="5709" actId="20577"/>
      <pc:docMkLst>
        <pc:docMk/>
      </pc:docMkLst>
      <pc:sldChg chg="modSp mod">
        <pc:chgData name="Spencer Read" userId="c9ab259f-2b88-40a8-8bc1-2d947eaac16a" providerId="ADAL" clId="{5696CFA6-5CA0-4F79-93DE-FF0EFBD78E7B}" dt="2025-04-11T14:45:04.555" v="5205" actId="1076"/>
        <pc:sldMkLst>
          <pc:docMk/>
          <pc:sldMk cId="3349313650" sldId="256"/>
        </pc:sldMkLst>
        <pc:spChg chg="mod">
          <ac:chgData name="Spencer Read" userId="c9ab259f-2b88-40a8-8bc1-2d947eaac16a" providerId="ADAL" clId="{5696CFA6-5CA0-4F79-93DE-FF0EFBD78E7B}" dt="2025-04-11T14:45:04.555" v="5205" actId="1076"/>
          <ac:spMkLst>
            <pc:docMk/>
            <pc:sldMk cId="3349313650" sldId="256"/>
            <ac:spMk id="2" creationId="{18A82316-5C58-45B2-80FD-216329EC12C0}"/>
          </ac:spMkLst>
        </pc:spChg>
        <pc:spChg chg="mod">
          <ac:chgData name="Spencer Read" userId="c9ab259f-2b88-40a8-8bc1-2d947eaac16a" providerId="ADAL" clId="{5696CFA6-5CA0-4F79-93DE-FF0EFBD78E7B}" dt="2025-04-11T14:45:01.421" v="5204" actId="14100"/>
          <ac:spMkLst>
            <pc:docMk/>
            <pc:sldMk cId="3349313650" sldId="256"/>
            <ac:spMk id="3" creationId="{5E36C868-C2BC-40A5-9503-EBDBAFD55356}"/>
          </ac:spMkLst>
        </pc:spChg>
      </pc:sldChg>
      <pc:sldChg chg="modSp mod">
        <pc:chgData name="Spencer Read" userId="c9ab259f-2b88-40a8-8bc1-2d947eaac16a" providerId="ADAL" clId="{5696CFA6-5CA0-4F79-93DE-FF0EFBD78E7B}" dt="2025-04-09T16:03:04.842" v="3479" actId="1076"/>
        <pc:sldMkLst>
          <pc:docMk/>
          <pc:sldMk cId="109603193" sldId="257"/>
        </pc:sldMkLst>
        <pc:spChg chg="mod">
          <ac:chgData name="Spencer Read" userId="c9ab259f-2b88-40a8-8bc1-2d947eaac16a" providerId="ADAL" clId="{5696CFA6-5CA0-4F79-93DE-FF0EFBD78E7B}" dt="2025-04-09T11:07:34.195" v="1822" actId="1076"/>
          <ac:spMkLst>
            <pc:docMk/>
            <pc:sldMk cId="109603193" sldId="257"/>
            <ac:spMk id="4" creationId="{2E3B09E1-EB3E-445C-AAB4-552C3C526425}"/>
          </ac:spMkLst>
        </pc:spChg>
        <pc:spChg chg="mod">
          <ac:chgData name="Spencer Read" userId="c9ab259f-2b88-40a8-8bc1-2d947eaac16a" providerId="ADAL" clId="{5696CFA6-5CA0-4F79-93DE-FF0EFBD78E7B}" dt="2025-04-09T11:15:45.026" v="2085" actId="1076"/>
          <ac:spMkLst>
            <pc:docMk/>
            <pc:sldMk cId="109603193" sldId="257"/>
            <ac:spMk id="5" creationId="{366D865C-CBE8-4810-AEE5-C9A1EEB4A240}"/>
          </ac:spMkLst>
        </pc:spChg>
        <pc:spChg chg="mod">
          <ac:chgData name="Spencer Read" userId="c9ab259f-2b88-40a8-8bc1-2d947eaac16a" providerId="ADAL" clId="{5696CFA6-5CA0-4F79-93DE-FF0EFBD78E7B}" dt="2025-04-09T16:03:04.842" v="3479" actId="1076"/>
          <ac:spMkLst>
            <pc:docMk/>
            <pc:sldMk cId="109603193" sldId="257"/>
            <ac:spMk id="13" creationId="{501459E5-3AE7-4226-B858-0927E346E7F1}"/>
          </ac:spMkLst>
        </pc:spChg>
        <pc:graphicFrameChg chg="mod modGraphic">
          <ac:chgData name="Spencer Read" userId="c9ab259f-2b88-40a8-8bc1-2d947eaac16a" providerId="ADAL" clId="{5696CFA6-5CA0-4F79-93DE-FF0EFBD78E7B}" dt="2025-04-09T16:02:48.342" v="3473" actId="14100"/>
          <ac:graphicFrameMkLst>
            <pc:docMk/>
            <pc:sldMk cId="109603193" sldId="257"/>
            <ac:graphicFrameMk id="16" creationId="{0F0959F9-2B07-72FE-80F2-F992F5E9D5E7}"/>
          </ac:graphicFrameMkLst>
        </pc:graphicFrameChg>
        <pc:picChg chg="mod">
          <ac:chgData name="Spencer Read" userId="c9ab259f-2b88-40a8-8bc1-2d947eaac16a" providerId="ADAL" clId="{5696CFA6-5CA0-4F79-93DE-FF0EFBD78E7B}" dt="2025-04-09T16:03:00.197" v="3478" actId="1076"/>
          <ac:picMkLst>
            <pc:docMk/>
            <pc:sldMk cId="109603193" sldId="257"/>
            <ac:picMk id="10" creationId="{32AE87A7-4C0B-443A-A1EC-27C105B7CD56}"/>
          </ac:picMkLst>
        </pc:picChg>
      </pc:sldChg>
      <pc:sldChg chg="addSp delSp modSp mod">
        <pc:chgData name="Spencer Read" userId="c9ab259f-2b88-40a8-8bc1-2d947eaac16a" providerId="ADAL" clId="{5696CFA6-5CA0-4F79-93DE-FF0EFBD78E7B}" dt="2025-04-09T21:01:46.773" v="3588" actId="1076"/>
        <pc:sldMkLst>
          <pc:docMk/>
          <pc:sldMk cId="4062682838" sldId="258"/>
        </pc:sldMkLst>
        <pc:spChg chg="mod">
          <ac:chgData name="Spencer Read" userId="c9ab259f-2b88-40a8-8bc1-2d947eaac16a" providerId="ADAL" clId="{5696CFA6-5CA0-4F79-93DE-FF0EFBD78E7B}" dt="2025-04-09T21:01:40.485" v="3585" actId="14100"/>
          <ac:spMkLst>
            <pc:docMk/>
            <pc:sldMk cId="4062682838" sldId="258"/>
            <ac:spMk id="3" creationId="{B0CE1123-9C3B-4A7F-B6BB-04BAFD558DB5}"/>
          </ac:spMkLst>
        </pc:spChg>
        <pc:spChg chg="mod">
          <ac:chgData name="Spencer Read" userId="c9ab259f-2b88-40a8-8bc1-2d947eaac16a" providerId="ADAL" clId="{5696CFA6-5CA0-4F79-93DE-FF0EFBD78E7B}" dt="2025-04-09T11:15:09.850" v="2080" actId="1076"/>
          <ac:spMkLst>
            <pc:docMk/>
            <pc:sldMk cId="4062682838" sldId="258"/>
            <ac:spMk id="4" creationId="{2E3B09E1-EB3E-445C-AAB4-552C3C526425}"/>
          </ac:spMkLst>
        </pc:spChg>
        <pc:spChg chg="del mod">
          <ac:chgData name="Spencer Read" userId="c9ab259f-2b88-40a8-8bc1-2d947eaac16a" providerId="ADAL" clId="{5696CFA6-5CA0-4F79-93DE-FF0EFBD78E7B}" dt="2025-04-09T11:36:06.947" v="2381" actId="478"/>
          <ac:spMkLst>
            <pc:docMk/>
            <pc:sldMk cId="4062682838" sldId="258"/>
            <ac:spMk id="7" creationId="{0CE74871-D46D-4AA4-82C1-FF248A71B5E9}"/>
          </ac:spMkLst>
        </pc:spChg>
        <pc:spChg chg="add mod">
          <ac:chgData name="Spencer Read" userId="c9ab259f-2b88-40a8-8bc1-2d947eaac16a" providerId="ADAL" clId="{5696CFA6-5CA0-4F79-93DE-FF0EFBD78E7B}" dt="2025-04-09T21:01:34.517" v="3583" actId="1076"/>
          <ac:spMkLst>
            <pc:docMk/>
            <pc:sldMk cId="4062682838" sldId="258"/>
            <ac:spMk id="8" creationId="{1F6412C3-7C22-4877-8F7F-25965EA6594A}"/>
          </ac:spMkLst>
        </pc:spChg>
        <pc:spChg chg="add del mod">
          <ac:chgData name="Spencer Read" userId="c9ab259f-2b88-40a8-8bc1-2d947eaac16a" providerId="ADAL" clId="{5696CFA6-5CA0-4F79-93DE-FF0EFBD78E7B}" dt="2025-04-09T11:36:12.721" v="2383" actId="478"/>
          <ac:spMkLst>
            <pc:docMk/>
            <pc:sldMk cId="4062682838" sldId="258"/>
            <ac:spMk id="9" creationId="{8889967A-BE4C-4679-A231-2067EEC462E9}"/>
          </ac:spMkLst>
        </pc:spChg>
        <pc:spChg chg="add del mod">
          <ac:chgData name="Spencer Read" userId="c9ab259f-2b88-40a8-8bc1-2d947eaac16a" providerId="ADAL" clId="{5696CFA6-5CA0-4F79-93DE-FF0EFBD78E7B}" dt="2025-04-09T11:36:13.741" v="2384" actId="478"/>
          <ac:spMkLst>
            <pc:docMk/>
            <pc:sldMk cId="4062682838" sldId="258"/>
            <ac:spMk id="10" creationId="{6C4FA14D-1039-4B14-AB45-004A6F3E042D}"/>
          </ac:spMkLst>
        </pc:spChg>
        <pc:picChg chg="mod">
          <ac:chgData name="Spencer Read" userId="c9ab259f-2b88-40a8-8bc1-2d947eaac16a" providerId="ADAL" clId="{5696CFA6-5CA0-4F79-93DE-FF0EFBD78E7B}" dt="2025-04-09T21:01:42.658" v="3586" actId="1076"/>
          <ac:picMkLst>
            <pc:docMk/>
            <pc:sldMk cId="4062682838" sldId="258"/>
            <ac:picMk id="18" creationId="{384E1EE3-B0EA-402F-9BE1-F4397D760694}"/>
          </ac:picMkLst>
        </pc:picChg>
        <pc:picChg chg="mod ord">
          <ac:chgData name="Spencer Read" userId="c9ab259f-2b88-40a8-8bc1-2d947eaac16a" providerId="ADAL" clId="{5696CFA6-5CA0-4F79-93DE-FF0EFBD78E7B}" dt="2025-04-09T21:01:46.773" v="3588" actId="1076"/>
          <ac:picMkLst>
            <pc:docMk/>
            <pc:sldMk cId="4062682838" sldId="258"/>
            <ac:picMk id="22" creationId="{882D94D6-1F34-48AB-A59D-4BE42979D4B3}"/>
          </ac:picMkLst>
        </pc:picChg>
        <pc:picChg chg="mod">
          <ac:chgData name="Spencer Read" userId="c9ab259f-2b88-40a8-8bc1-2d947eaac16a" providerId="ADAL" clId="{5696CFA6-5CA0-4F79-93DE-FF0EFBD78E7B}" dt="2025-04-09T21:01:44.464" v="3587" actId="1076"/>
          <ac:picMkLst>
            <pc:docMk/>
            <pc:sldMk cId="4062682838" sldId="258"/>
            <ac:picMk id="24" creationId="{F5B186F8-2B17-4776-BF82-F2963EA8F0F5}"/>
          </ac:picMkLst>
        </pc:picChg>
      </pc:sldChg>
      <pc:sldChg chg="addSp modSp mod">
        <pc:chgData name="Spencer Read" userId="c9ab259f-2b88-40a8-8bc1-2d947eaac16a" providerId="ADAL" clId="{5696CFA6-5CA0-4F79-93DE-FF0EFBD78E7B}" dt="2025-04-11T11:26:20.049" v="4492" actId="14100"/>
        <pc:sldMkLst>
          <pc:docMk/>
          <pc:sldMk cId="1412115876" sldId="259"/>
        </pc:sldMkLst>
        <pc:spChg chg="add mod">
          <ac:chgData name="Spencer Read" userId="c9ab259f-2b88-40a8-8bc1-2d947eaac16a" providerId="ADAL" clId="{5696CFA6-5CA0-4F79-93DE-FF0EFBD78E7B}" dt="2025-04-11T10:14:19.821" v="3837" actId="313"/>
          <ac:spMkLst>
            <pc:docMk/>
            <pc:sldMk cId="1412115876" sldId="259"/>
            <ac:spMk id="24" creationId="{DA8DED80-D834-4C3F-ACA9-8AC83D94A97C}"/>
          </ac:spMkLst>
        </pc:spChg>
        <pc:spChg chg="add mod">
          <ac:chgData name="Spencer Read" userId="c9ab259f-2b88-40a8-8bc1-2d947eaac16a" providerId="ADAL" clId="{5696CFA6-5CA0-4F79-93DE-FF0EFBD78E7B}" dt="2025-04-09T21:32:57.768" v="3686" actId="1076"/>
          <ac:spMkLst>
            <pc:docMk/>
            <pc:sldMk cId="1412115876" sldId="259"/>
            <ac:spMk id="25" creationId="{2D8DD2DF-C227-4701-A9D9-F4351F5B88C0}"/>
          </ac:spMkLst>
        </pc:spChg>
        <pc:picChg chg="mod">
          <ac:chgData name="Spencer Read" userId="c9ab259f-2b88-40a8-8bc1-2d947eaac16a" providerId="ADAL" clId="{5696CFA6-5CA0-4F79-93DE-FF0EFBD78E7B}" dt="2025-04-11T11:26:20.049" v="4492" actId="14100"/>
          <ac:picMkLst>
            <pc:docMk/>
            <pc:sldMk cId="1412115876" sldId="259"/>
            <ac:picMk id="23" creationId="{833413DC-E4C7-4915-BC61-1F3C747326F4}"/>
          </ac:picMkLst>
        </pc:picChg>
      </pc:sldChg>
      <pc:sldChg chg="del">
        <pc:chgData name="Spencer Read" userId="c9ab259f-2b88-40a8-8bc1-2d947eaac16a" providerId="ADAL" clId="{5696CFA6-5CA0-4F79-93DE-FF0EFBD78E7B}" dt="2025-04-08T21:16:33.824" v="283" actId="2696"/>
        <pc:sldMkLst>
          <pc:docMk/>
          <pc:sldMk cId="4021625998" sldId="260"/>
        </pc:sldMkLst>
      </pc:sldChg>
      <pc:sldChg chg="addSp delSp modSp mod">
        <pc:chgData name="Spencer Read" userId="c9ab259f-2b88-40a8-8bc1-2d947eaac16a" providerId="ADAL" clId="{5696CFA6-5CA0-4F79-93DE-FF0EFBD78E7B}" dt="2025-04-21T11:36:54.814" v="5671" actId="20577"/>
        <pc:sldMkLst>
          <pc:docMk/>
          <pc:sldMk cId="3227363678" sldId="261"/>
        </pc:sldMkLst>
        <pc:spChg chg="mod">
          <ac:chgData name="Spencer Read" userId="c9ab259f-2b88-40a8-8bc1-2d947eaac16a" providerId="ADAL" clId="{5696CFA6-5CA0-4F79-93DE-FF0EFBD78E7B}" dt="2025-04-11T12:30:52.093" v="5076" actId="1076"/>
          <ac:spMkLst>
            <pc:docMk/>
            <pc:sldMk cId="3227363678" sldId="261"/>
            <ac:spMk id="2" creationId="{D9F86AA4-38F5-4615-A46B-FF14C1537AE8}"/>
          </ac:spMkLst>
        </pc:spChg>
        <pc:spChg chg="mod">
          <ac:chgData name="Spencer Read" userId="c9ab259f-2b88-40a8-8bc1-2d947eaac16a" providerId="ADAL" clId="{5696CFA6-5CA0-4F79-93DE-FF0EFBD78E7B}" dt="2025-04-21T11:36:03.984" v="5655" actId="14100"/>
          <ac:spMkLst>
            <pc:docMk/>
            <pc:sldMk cId="3227363678" sldId="261"/>
            <ac:spMk id="3" creationId="{705C2F1F-81AB-48C2-8FF4-1FB4682DD973}"/>
          </ac:spMkLst>
        </pc:spChg>
        <pc:spChg chg="add del mod">
          <ac:chgData name="Spencer Read" userId="c9ab259f-2b88-40a8-8bc1-2d947eaac16a" providerId="ADAL" clId="{5696CFA6-5CA0-4F79-93DE-FF0EFBD78E7B}" dt="2025-04-11T10:20:59.021" v="3935" actId="478"/>
          <ac:spMkLst>
            <pc:docMk/>
            <pc:sldMk cId="3227363678" sldId="261"/>
            <ac:spMk id="5" creationId="{7D35844F-8B0B-435C-A32D-7B9B19DF0B22}"/>
          </ac:spMkLst>
        </pc:spChg>
        <pc:spChg chg="add mod">
          <ac:chgData name="Spencer Read" userId="c9ab259f-2b88-40a8-8bc1-2d947eaac16a" providerId="ADAL" clId="{5696CFA6-5CA0-4F79-93DE-FF0EFBD78E7B}" dt="2025-04-21T11:36:21.150" v="5659" actId="14100"/>
          <ac:spMkLst>
            <pc:docMk/>
            <pc:sldMk cId="3227363678" sldId="261"/>
            <ac:spMk id="6" creationId="{66CD574C-0AFA-4CA9-B155-922FC0A30321}"/>
          </ac:spMkLst>
        </pc:spChg>
        <pc:spChg chg="add mod">
          <ac:chgData name="Spencer Read" userId="c9ab259f-2b88-40a8-8bc1-2d947eaac16a" providerId="ADAL" clId="{5696CFA6-5CA0-4F79-93DE-FF0EFBD78E7B}" dt="2025-04-21T11:36:54.814" v="5671" actId="20577"/>
          <ac:spMkLst>
            <pc:docMk/>
            <pc:sldMk cId="3227363678" sldId="261"/>
            <ac:spMk id="7" creationId="{07B87C54-3C3B-4C75-914A-D14B67B94CFA}"/>
          </ac:spMkLst>
        </pc:spChg>
        <pc:spChg chg="add mod">
          <ac:chgData name="Spencer Read" userId="c9ab259f-2b88-40a8-8bc1-2d947eaac16a" providerId="ADAL" clId="{5696CFA6-5CA0-4F79-93DE-FF0EFBD78E7B}" dt="2025-04-21T11:36:29.071" v="5660" actId="14100"/>
          <ac:spMkLst>
            <pc:docMk/>
            <pc:sldMk cId="3227363678" sldId="261"/>
            <ac:spMk id="8" creationId="{3B161E73-6393-4E2C-B10C-A60E58670D8D}"/>
          </ac:spMkLst>
        </pc:spChg>
        <pc:spChg chg="add mod">
          <ac:chgData name="Spencer Read" userId="c9ab259f-2b88-40a8-8bc1-2d947eaac16a" providerId="ADAL" clId="{5696CFA6-5CA0-4F79-93DE-FF0EFBD78E7B}" dt="2025-04-21T11:35:56.855" v="5653" actId="14100"/>
          <ac:spMkLst>
            <pc:docMk/>
            <pc:sldMk cId="3227363678" sldId="261"/>
            <ac:spMk id="9" creationId="{5A9C8BB8-112F-46CA-854A-C8AEE2A2E60F}"/>
          </ac:spMkLst>
        </pc:spChg>
      </pc:sldChg>
      <pc:sldChg chg="modSp mod">
        <pc:chgData name="Spencer Read" userId="c9ab259f-2b88-40a8-8bc1-2d947eaac16a" providerId="ADAL" clId="{5696CFA6-5CA0-4F79-93DE-FF0EFBD78E7B}" dt="2025-04-09T21:04:16.907" v="3635" actId="1037"/>
        <pc:sldMkLst>
          <pc:docMk/>
          <pc:sldMk cId="2979414685" sldId="265"/>
        </pc:sldMkLst>
        <pc:spChg chg="mod">
          <ac:chgData name="Spencer Read" userId="c9ab259f-2b88-40a8-8bc1-2d947eaac16a" providerId="ADAL" clId="{5696CFA6-5CA0-4F79-93DE-FF0EFBD78E7B}" dt="2025-04-09T11:18:00.360" v="2111" actId="14100"/>
          <ac:spMkLst>
            <pc:docMk/>
            <pc:sldMk cId="2979414685" sldId="265"/>
            <ac:spMk id="2" creationId="{DFA2B799-CE7B-41DD-A73A-5CF1E1A328FE}"/>
          </ac:spMkLst>
        </pc:spChg>
        <pc:spChg chg="mod">
          <ac:chgData name="Spencer Read" userId="c9ab259f-2b88-40a8-8bc1-2d947eaac16a" providerId="ADAL" clId="{5696CFA6-5CA0-4F79-93DE-FF0EFBD78E7B}" dt="2025-04-09T12:26:56.146" v="3354" actId="14100"/>
          <ac:spMkLst>
            <pc:docMk/>
            <pc:sldMk cId="2979414685" sldId="265"/>
            <ac:spMk id="3" creationId="{8C0172D6-C1F7-4E44-BF26-91B1D994D57B}"/>
          </ac:spMkLst>
        </pc:spChg>
        <pc:spChg chg="mod">
          <ac:chgData name="Spencer Read" userId="c9ab259f-2b88-40a8-8bc1-2d947eaac16a" providerId="ADAL" clId="{5696CFA6-5CA0-4F79-93DE-FF0EFBD78E7B}" dt="2025-04-09T21:04:01.095" v="3626" actId="14100"/>
          <ac:spMkLst>
            <pc:docMk/>
            <pc:sldMk cId="2979414685" sldId="265"/>
            <ac:spMk id="6" creationId="{ACEB4456-4AC9-4ABF-B26C-8E57F90EC50C}"/>
          </ac:spMkLst>
        </pc:spChg>
        <pc:spChg chg="mod">
          <ac:chgData name="Spencer Read" userId="c9ab259f-2b88-40a8-8bc1-2d947eaac16a" providerId="ADAL" clId="{5696CFA6-5CA0-4F79-93DE-FF0EFBD78E7B}" dt="2025-04-09T21:04:07.481" v="3628" actId="14100"/>
          <ac:spMkLst>
            <pc:docMk/>
            <pc:sldMk cId="2979414685" sldId="265"/>
            <ac:spMk id="7" creationId="{86B06DBA-BDE3-4E11-ABBB-11EEDB36243B}"/>
          </ac:spMkLst>
        </pc:spChg>
        <pc:graphicFrameChg chg="mod modGraphic">
          <ac:chgData name="Spencer Read" userId="c9ab259f-2b88-40a8-8bc1-2d947eaac16a" providerId="ADAL" clId="{5696CFA6-5CA0-4F79-93DE-FF0EFBD78E7B}" dt="2025-04-09T21:04:16.907" v="3635" actId="1037"/>
          <ac:graphicFrameMkLst>
            <pc:docMk/>
            <pc:sldMk cId="2979414685" sldId="265"/>
            <ac:graphicFrameMk id="9" creationId="{2B5517CE-C523-1E74-89D9-4676D659B571}"/>
          </ac:graphicFrameMkLst>
        </pc:graphicFrameChg>
      </pc:sldChg>
      <pc:sldChg chg="modSp del mod">
        <pc:chgData name="Spencer Read" userId="c9ab259f-2b88-40a8-8bc1-2d947eaac16a" providerId="ADAL" clId="{5696CFA6-5CA0-4F79-93DE-FF0EFBD78E7B}" dt="2025-04-09T15:55:29.732" v="3375" actId="47"/>
        <pc:sldMkLst>
          <pc:docMk/>
          <pc:sldMk cId="2146696673" sldId="266"/>
        </pc:sldMkLst>
        <pc:spChg chg="mod">
          <ac:chgData name="Spencer Read" userId="c9ab259f-2b88-40a8-8bc1-2d947eaac16a" providerId="ADAL" clId="{5696CFA6-5CA0-4F79-93DE-FF0EFBD78E7B}" dt="2025-04-09T11:17:48.943" v="2109" actId="14100"/>
          <ac:spMkLst>
            <pc:docMk/>
            <pc:sldMk cId="2146696673" sldId="266"/>
            <ac:spMk id="2" creationId="{DFA2B799-CE7B-41DD-A73A-5CF1E1A328FE}"/>
          </ac:spMkLst>
        </pc:spChg>
        <pc:spChg chg="mod">
          <ac:chgData name="Spencer Read" userId="c9ab259f-2b88-40a8-8bc1-2d947eaac16a" providerId="ADAL" clId="{5696CFA6-5CA0-4F79-93DE-FF0EFBD78E7B}" dt="2025-04-09T11:17:51.969" v="2110" actId="14100"/>
          <ac:spMkLst>
            <pc:docMk/>
            <pc:sldMk cId="2146696673" sldId="266"/>
            <ac:spMk id="3" creationId="{8C0172D6-C1F7-4E44-BF26-91B1D994D57B}"/>
          </ac:spMkLst>
        </pc:spChg>
        <pc:spChg chg="mod">
          <ac:chgData name="Spencer Read" userId="c9ab259f-2b88-40a8-8bc1-2d947eaac16a" providerId="ADAL" clId="{5696CFA6-5CA0-4F79-93DE-FF0EFBD78E7B}" dt="2025-04-09T11:16:52.261" v="2096" actId="14100"/>
          <ac:spMkLst>
            <pc:docMk/>
            <pc:sldMk cId="2146696673" sldId="266"/>
            <ac:spMk id="4" creationId="{A194A546-D909-4236-B0D6-C84888751997}"/>
          </ac:spMkLst>
        </pc:spChg>
        <pc:spChg chg="mod">
          <ac:chgData name="Spencer Read" userId="c9ab259f-2b88-40a8-8bc1-2d947eaac16a" providerId="ADAL" clId="{5696CFA6-5CA0-4F79-93DE-FF0EFBD78E7B}" dt="2025-04-09T11:13:01.849" v="1989" actId="1076"/>
          <ac:spMkLst>
            <pc:docMk/>
            <pc:sldMk cId="2146696673" sldId="266"/>
            <ac:spMk id="6" creationId="{B7A88103-2E56-4442-B16A-E75551028200}"/>
          </ac:spMkLst>
        </pc:spChg>
      </pc:sldChg>
      <pc:sldChg chg="modSp mod">
        <pc:chgData name="Spencer Read" userId="c9ab259f-2b88-40a8-8bc1-2d947eaac16a" providerId="ADAL" clId="{5696CFA6-5CA0-4F79-93DE-FF0EFBD78E7B}" dt="2025-04-21T12:50:38.705" v="5709" actId="20577"/>
        <pc:sldMkLst>
          <pc:docMk/>
          <pc:sldMk cId="4213696826" sldId="267"/>
        </pc:sldMkLst>
        <pc:spChg chg="mod">
          <ac:chgData name="Spencer Read" userId="c9ab259f-2b88-40a8-8bc1-2d947eaac16a" providerId="ADAL" clId="{5696CFA6-5CA0-4F79-93DE-FF0EFBD78E7B}" dt="2025-04-09T15:56:21.060" v="3380" actId="14100"/>
          <ac:spMkLst>
            <pc:docMk/>
            <pc:sldMk cId="4213696826" sldId="267"/>
            <ac:spMk id="2" creationId="{DFA2B799-CE7B-41DD-A73A-5CF1E1A328FE}"/>
          </ac:spMkLst>
        </pc:spChg>
        <pc:spChg chg="mod">
          <ac:chgData name="Spencer Read" userId="c9ab259f-2b88-40a8-8bc1-2d947eaac16a" providerId="ADAL" clId="{5696CFA6-5CA0-4F79-93DE-FF0EFBD78E7B}" dt="2025-04-09T11:17:37.374" v="2108" actId="14100"/>
          <ac:spMkLst>
            <pc:docMk/>
            <pc:sldMk cId="4213696826" sldId="267"/>
            <ac:spMk id="3" creationId="{8C0172D6-C1F7-4E44-BF26-91B1D994D57B}"/>
          </ac:spMkLst>
        </pc:spChg>
        <pc:spChg chg="mod">
          <ac:chgData name="Spencer Read" userId="c9ab259f-2b88-40a8-8bc1-2d947eaac16a" providerId="ADAL" clId="{5696CFA6-5CA0-4F79-93DE-FF0EFBD78E7B}" dt="2025-04-21T12:50:38.705" v="5709" actId="20577"/>
          <ac:spMkLst>
            <pc:docMk/>
            <pc:sldMk cId="4213696826" sldId="267"/>
            <ac:spMk id="4" creationId="{235BCB16-D660-4DBD-AE8B-493E1822992D}"/>
          </ac:spMkLst>
        </pc:spChg>
        <pc:spChg chg="mod">
          <ac:chgData name="Spencer Read" userId="c9ab259f-2b88-40a8-8bc1-2d947eaac16a" providerId="ADAL" clId="{5696CFA6-5CA0-4F79-93DE-FF0EFBD78E7B}" dt="2025-04-09T11:13:39.580" v="2040" actId="1076"/>
          <ac:spMkLst>
            <pc:docMk/>
            <pc:sldMk cId="4213696826" sldId="267"/>
            <ac:spMk id="5" creationId="{B14A4B15-2399-426C-8746-FD3B31B2B63E}"/>
          </ac:spMkLst>
        </pc:spChg>
        <pc:spChg chg="mod">
          <ac:chgData name="Spencer Read" userId="c9ab259f-2b88-40a8-8bc1-2d947eaac16a" providerId="ADAL" clId="{5696CFA6-5CA0-4F79-93DE-FF0EFBD78E7B}" dt="2025-04-09T15:59:52.870" v="3428" actId="1076"/>
          <ac:spMkLst>
            <pc:docMk/>
            <pc:sldMk cId="4213696826" sldId="267"/>
            <ac:spMk id="614" creationId="{BBFC9DF2-6129-833D-38D9-EF04584ED211}"/>
          </ac:spMkLst>
        </pc:spChg>
        <pc:graphicFrameChg chg="mod modGraphic">
          <ac:chgData name="Spencer Read" userId="c9ab259f-2b88-40a8-8bc1-2d947eaac16a" providerId="ADAL" clId="{5696CFA6-5CA0-4F79-93DE-FF0EFBD78E7B}" dt="2025-04-09T16:00:00.508" v="3432" actId="1076"/>
          <ac:graphicFrameMkLst>
            <pc:docMk/>
            <pc:sldMk cId="4213696826" sldId="267"/>
            <ac:graphicFrameMk id="7" creationId="{D3B1F186-605C-3EE9-AE84-B8CD9BC9F752}"/>
          </ac:graphicFrameMkLst>
        </pc:graphicFrameChg>
      </pc:sldChg>
      <pc:sldChg chg="modSp mod">
        <pc:chgData name="Spencer Read" userId="c9ab259f-2b88-40a8-8bc1-2d947eaac16a" providerId="ADAL" clId="{5696CFA6-5CA0-4F79-93DE-FF0EFBD78E7B}" dt="2025-04-09T12:05:35.912" v="3127" actId="14100"/>
        <pc:sldMkLst>
          <pc:docMk/>
          <pc:sldMk cId="109999820" sldId="268"/>
        </pc:sldMkLst>
        <pc:spChg chg="mod">
          <ac:chgData name="Spencer Read" userId="c9ab259f-2b88-40a8-8bc1-2d947eaac16a" providerId="ADAL" clId="{5696CFA6-5CA0-4F79-93DE-FF0EFBD78E7B}" dt="2025-04-09T12:05:26.281" v="3123" actId="1076"/>
          <ac:spMkLst>
            <pc:docMk/>
            <pc:sldMk cId="109999820" sldId="268"/>
            <ac:spMk id="2" creationId="{28428AF4-8346-42D0-A6AD-BB8BE674C2B3}"/>
          </ac:spMkLst>
        </pc:spChg>
        <pc:spChg chg="mod">
          <ac:chgData name="Spencer Read" userId="c9ab259f-2b88-40a8-8bc1-2d947eaac16a" providerId="ADAL" clId="{5696CFA6-5CA0-4F79-93DE-FF0EFBD78E7B}" dt="2025-04-09T12:05:35.912" v="3127" actId="14100"/>
          <ac:spMkLst>
            <pc:docMk/>
            <pc:sldMk cId="109999820" sldId="268"/>
            <ac:spMk id="3" creationId="{2785BF2D-1323-4F17-AC0A-21F900588F2E}"/>
          </ac:spMkLst>
        </pc:spChg>
      </pc:sldChg>
      <pc:sldChg chg="modSp mod">
        <pc:chgData name="Spencer Read" userId="c9ab259f-2b88-40a8-8bc1-2d947eaac16a" providerId="ADAL" clId="{5696CFA6-5CA0-4F79-93DE-FF0EFBD78E7B}" dt="2025-04-09T16:02:28.104" v="3469" actId="14100"/>
        <pc:sldMkLst>
          <pc:docMk/>
          <pc:sldMk cId="963914022" sldId="269"/>
        </pc:sldMkLst>
        <pc:spChg chg="mod">
          <ac:chgData name="Spencer Read" userId="c9ab259f-2b88-40a8-8bc1-2d947eaac16a" providerId="ADAL" clId="{5696CFA6-5CA0-4F79-93DE-FF0EFBD78E7B}" dt="2025-04-09T11:07:27.764" v="1821" actId="1076"/>
          <ac:spMkLst>
            <pc:docMk/>
            <pc:sldMk cId="963914022" sldId="269"/>
            <ac:spMk id="2" creationId="{D91BCC5C-5657-4121-BE49-89841102A926}"/>
          </ac:spMkLst>
        </pc:spChg>
        <pc:spChg chg="mod">
          <ac:chgData name="Spencer Read" userId="c9ab259f-2b88-40a8-8bc1-2d947eaac16a" providerId="ADAL" clId="{5696CFA6-5CA0-4F79-93DE-FF0EFBD78E7B}" dt="2025-04-09T11:15:56.276" v="2086" actId="3064"/>
          <ac:spMkLst>
            <pc:docMk/>
            <pc:sldMk cId="963914022" sldId="269"/>
            <ac:spMk id="3" creationId="{9DF893E9-0C73-4E92-B6C5-1F4595D8DDC6}"/>
          </ac:spMkLst>
        </pc:spChg>
        <pc:graphicFrameChg chg="mod modGraphic">
          <ac:chgData name="Spencer Read" userId="c9ab259f-2b88-40a8-8bc1-2d947eaac16a" providerId="ADAL" clId="{5696CFA6-5CA0-4F79-93DE-FF0EFBD78E7B}" dt="2025-04-09T16:02:28.104" v="3469" actId="14100"/>
          <ac:graphicFrameMkLst>
            <pc:docMk/>
            <pc:sldMk cId="963914022" sldId="269"/>
            <ac:graphicFrameMk id="8" creationId="{CEEC4485-BC82-AF75-09EF-D4E8F5A5982A}"/>
          </ac:graphicFrameMkLst>
        </pc:graphicFrameChg>
        <pc:picChg chg="mod">
          <ac:chgData name="Spencer Read" userId="c9ab259f-2b88-40a8-8bc1-2d947eaac16a" providerId="ADAL" clId="{5696CFA6-5CA0-4F79-93DE-FF0EFBD78E7B}" dt="2025-04-09T11:06:45.775" v="1807" actId="1076"/>
          <ac:picMkLst>
            <pc:docMk/>
            <pc:sldMk cId="963914022" sldId="269"/>
            <ac:picMk id="6" creationId="{29A3AB9F-F6A4-4EB1-9EFA-002CD462EB31}"/>
          </ac:picMkLst>
        </pc:picChg>
      </pc:sldChg>
      <pc:sldChg chg="modSp mod">
        <pc:chgData name="Spencer Read" userId="c9ab259f-2b88-40a8-8bc1-2d947eaac16a" providerId="ADAL" clId="{5696CFA6-5CA0-4F79-93DE-FF0EFBD78E7B}" dt="2025-04-09T21:02:37.588" v="3595" actId="688"/>
        <pc:sldMkLst>
          <pc:docMk/>
          <pc:sldMk cId="4031718476" sldId="270"/>
        </pc:sldMkLst>
        <pc:spChg chg="mod">
          <ac:chgData name="Spencer Read" userId="c9ab259f-2b88-40a8-8bc1-2d947eaac16a" providerId="ADAL" clId="{5696CFA6-5CA0-4F79-93DE-FF0EFBD78E7B}" dt="2025-04-09T11:37:46.552" v="2402" actId="1076"/>
          <ac:spMkLst>
            <pc:docMk/>
            <pc:sldMk cId="4031718476" sldId="270"/>
            <ac:spMk id="20" creationId="{5114453A-7B4E-47DF-AA2F-D2CA3BC19E86}"/>
          </ac:spMkLst>
        </pc:spChg>
        <pc:spChg chg="ord">
          <ac:chgData name="Spencer Read" userId="c9ab259f-2b88-40a8-8bc1-2d947eaac16a" providerId="ADAL" clId="{5696CFA6-5CA0-4F79-93DE-FF0EFBD78E7B}" dt="2025-04-09T11:37:38.113" v="2401" actId="171"/>
          <ac:spMkLst>
            <pc:docMk/>
            <pc:sldMk cId="4031718476" sldId="270"/>
            <ac:spMk id="22" creationId="{9C6CED2D-0DE4-4D04-9EF1-8EBB27C02B03}"/>
          </ac:spMkLst>
        </pc:spChg>
        <pc:spChg chg="mod ord">
          <ac:chgData name="Spencer Read" userId="c9ab259f-2b88-40a8-8bc1-2d947eaac16a" providerId="ADAL" clId="{5696CFA6-5CA0-4F79-93DE-FF0EFBD78E7B}" dt="2025-04-09T21:02:37.588" v="3595" actId="688"/>
          <ac:spMkLst>
            <pc:docMk/>
            <pc:sldMk cId="4031718476" sldId="270"/>
            <ac:spMk id="23" creationId="{8236B7D3-CDD1-459F-B50C-A535B7C1E1E1}"/>
          </ac:spMkLst>
        </pc:spChg>
        <pc:picChg chg="mod ord">
          <ac:chgData name="Spencer Read" userId="c9ab259f-2b88-40a8-8bc1-2d947eaac16a" providerId="ADAL" clId="{5696CFA6-5CA0-4F79-93DE-FF0EFBD78E7B}" dt="2025-04-09T11:37:23.046" v="2399" actId="171"/>
          <ac:picMkLst>
            <pc:docMk/>
            <pc:sldMk cId="4031718476" sldId="270"/>
            <ac:picMk id="5" creationId="{AB08F23F-B3E5-4538-BFDE-A21723AD253B}"/>
          </ac:picMkLst>
        </pc:picChg>
        <pc:picChg chg="mod ord">
          <ac:chgData name="Spencer Read" userId="c9ab259f-2b88-40a8-8bc1-2d947eaac16a" providerId="ADAL" clId="{5696CFA6-5CA0-4F79-93DE-FF0EFBD78E7B}" dt="2025-04-09T11:37:05.371" v="2397" actId="171"/>
          <ac:picMkLst>
            <pc:docMk/>
            <pc:sldMk cId="4031718476" sldId="270"/>
            <ac:picMk id="7" creationId="{6C51E993-BDEE-46DA-88D5-C6AEAF0582FB}"/>
          </ac:picMkLst>
        </pc:picChg>
        <pc:picChg chg="mod">
          <ac:chgData name="Spencer Read" userId="c9ab259f-2b88-40a8-8bc1-2d947eaac16a" providerId="ADAL" clId="{5696CFA6-5CA0-4F79-93DE-FF0EFBD78E7B}" dt="2025-04-09T11:36:44.340" v="2392" actId="1076"/>
          <ac:picMkLst>
            <pc:docMk/>
            <pc:sldMk cId="4031718476" sldId="270"/>
            <ac:picMk id="9" creationId="{26F83143-F6C6-4EF4-8242-31350D677B1C}"/>
          </ac:picMkLst>
        </pc:picChg>
        <pc:picChg chg="mod ord">
          <ac:chgData name="Spencer Read" userId="c9ab259f-2b88-40a8-8bc1-2d947eaac16a" providerId="ADAL" clId="{5696CFA6-5CA0-4F79-93DE-FF0EFBD78E7B}" dt="2025-04-09T21:02:27.111" v="3594" actId="167"/>
          <ac:picMkLst>
            <pc:docMk/>
            <pc:sldMk cId="4031718476" sldId="270"/>
            <ac:picMk id="11" creationId="{AD77FAB8-F5B5-48A2-8F66-5262351713D2}"/>
          </ac:picMkLst>
        </pc:picChg>
      </pc:sldChg>
      <pc:sldChg chg="addSp delSp modSp mod">
        <pc:chgData name="Spencer Read" userId="c9ab259f-2b88-40a8-8bc1-2d947eaac16a" providerId="ADAL" clId="{5696CFA6-5CA0-4F79-93DE-FF0EFBD78E7B}" dt="2025-04-09T21:00:23.808" v="3546" actId="1076"/>
        <pc:sldMkLst>
          <pc:docMk/>
          <pc:sldMk cId="1250861282" sldId="274"/>
        </pc:sldMkLst>
        <pc:spChg chg="del mod">
          <ac:chgData name="Spencer Read" userId="c9ab259f-2b88-40a8-8bc1-2d947eaac16a" providerId="ADAL" clId="{5696CFA6-5CA0-4F79-93DE-FF0EFBD78E7B}" dt="2025-04-09T11:35:31.403" v="2375" actId="478"/>
          <ac:spMkLst>
            <pc:docMk/>
            <pc:sldMk cId="1250861282" sldId="274"/>
            <ac:spMk id="3" creationId="{B0CE1123-9C3B-4A7F-B6BB-04BAFD558DB5}"/>
          </ac:spMkLst>
        </pc:spChg>
        <pc:spChg chg="mod">
          <ac:chgData name="Spencer Read" userId="c9ab259f-2b88-40a8-8bc1-2d947eaac16a" providerId="ADAL" clId="{5696CFA6-5CA0-4F79-93DE-FF0EFBD78E7B}" dt="2025-04-09T11:19:23.095" v="2152" actId="120"/>
          <ac:spMkLst>
            <pc:docMk/>
            <pc:sldMk cId="1250861282" sldId="274"/>
            <ac:spMk id="4" creationId="{2E3B09E1-EB3E-445C-AAB4-552C3C526425}"/>
          </ac:spMkLst>
        </pc:spChg>
        <pc:spChg chg="add del mod">
          <ac:chgData name="Spencer Read" userId="c9ab259f-2b88-40a8-8bc1-2d947eaac16a" providerId="ADAL" clId="{5696CFA6-5CA0-4F79-93DE-FF0EFBD78E7B}" dt="2025-04-09T11:35:35.691" v="2377" actId="478"/>
          <ac:spMkLst>
            <pc:docMk/>
            <pc:sldMk cId="1250861282" sldId="274"/>
            <ac:spMk id="5" creationId="{0D834D17-2B1B-4B1C-9EFC-AED018CE6E3F}"/>
          </ac:spMkLst>
        </pc:spChg>
        <pc:spChg chg="del mod">
          <ac:chgData name="Spencer Read" userId="c9ab259f-2b88-40a8-8bc1-2d947eaac16a" providerId="ADAL" clId="{5696CFA6-5CA0-4F79-93DE-FF0EFBD78E7B}" dt="2025-04-09T11:36:00.901" v="2378" actId="478"/>
          <ac:spMkLst>
            <pc:docMk/>
            <pc:sldMk cId="1250861282" sldId="274"/>
            <ac:spMk id="7" creationId="{0CE74871-D46D-4AA4-82C1-FF248A71B5E9}"/>
          </ac:spMkLst>
        </pc:spChg>
        <pc:spChg chg="del mod">
          <ac:chgData name="Spencer Read" userId="c9ab259f-2b88-40a8-8bc1-2d947eaac16a" providerId="ADAL" clId="{5696CFA6-5CA0-4F79-93DE-FF0EFBD78E7B}" dt="2025-04-09T11:36:01.905" v="2379" actId="478"/>
          <ac:spMkLst>
            <pc:docMk/>
            <pc:sldMk cId="1250861282" sldId="274"/>
            <ac:spMk id="8" creationId="{82622BDE-FFDF-4ED5-9CA9-707545E1E24C}"/>
          </ac:spMkLst>
        </pc:spChg>
        <pc:spChg chg="add del mod">
          <ac:chgData name="Spencer Read" userId="c9ab259f-2b88-40a8-8bc1-2d947eaac16a" providerId="ADAL" clId="{5696CFA6-5CA0-4F79-93DE-FF0EFBD78E7B}" dt="2025-04-09T11:35:28.338" v="2373"/>
          <ac:spMkLst>
            <pc:docMk/>
            <pc:sldMk cId="1250861282" sldId="274"/>
            <ac:spMk id="9" creationId="{1494CC87-BFC9-46F5-804C-5FA1BDC115A1}"/>
          </ac:spMkLst>
        </pc:spChg>
        <pc:spChg chg="add del mod">
          <ac:chgData name="Spencer Read" userId="c9ab259f-2b88-40a8-8bc1-2d947eaac16a" providerId="ADAL" clId="{5696CFA6-5CA0-4F79-93DE-FF0EFBD78E7B}" dt="2025-04-09T11:35:28.338" v="2373"/>
          <ac:spMkLst>
            <pc:docMk/>
            <pc:sldMk cId="1250861282" sldId="274"/>
            <ac:spMk id="10" creationId="{E3126E8F-889F-403A-90EB-75F7912C13F9}"/>
          </ac:spMkLst>
        </pc:spChg>
        <pc:spChg chg="del mod">
          <ac:chgData name="Spencer Read" userId="c9ab259f-2b88-40a8-8bc1-2d947eaac16a" providerId="ADAL" clId="{5696CFA6-5CA0-4F79-93DE-FF0EFBD78E7B}" dt="2025-04-09T11:35:30.210" v="2374" actId="478"/>
          <ac:spMkLst>
            <pc:docMk/>
            <pc:sldMk cId="1250861282" sldId="274"/>
            <ac:spMk id="11" creationId="{6AA53670-E779-4C0D-A8F6-36DEC1ECA81B}"/>
          </ac:spMkLst>
        </pc:spChg>
        <pc:spChg chg="add mod">
          <ac:chgData name="Spencer Read" userId="c9ab259f-2b88-40a8-8bc1-2d947eaac16a" providerId="ADAL" clId="{5696CFA6-5CA0-4F79-93DE-FF0EFBD78E7B}" dt="2025-04-09T20:59:37.809" v="3542" actId="14100"/>
          <ac:spMkLst>
            <pc:docMk/>
            <pc:sldMk cId="1250861282" sldId="274"/>
            <ac:spMk id="12" creationId="{D81DCD8A-3CEE-4554-938B-117F21F11CAF}"/>
          </ac:spMkLst>
        </pc:spChg>
        <pc:spChg chg="add mod">
          <ac:chgData name="Spencer Read" userId="c9ab259f-2b88-40a8-8bc1-2d947eaac16a" providerId="ADAL" clId="{5696CFA6-5CA0-4F79-93DE-FF0EFBD78E7B}" dt="2025-04-09T20:58:58.083" v="3519" actId="14100"/>
          <ac:spMkLst>
            <pc:docMk/>
            <pc:sldMk cId="1250861282" sldId="274"/>
            <ac:spMk id="13" creationId="{B83535C5-B3F1-4742-A3FE-64799CF56839}"/>
          </ac:spMkLst>
        </pc:spChg>
        <pc:spChg chg="add mod">
          <ac:chgData name="Spencer Read" userId="c9ab259f-2b88-40a8-8bc1-2d947eaac16a" providerId="ADAL" clId="{5696CFA6-5CA0-4F79-93DE-FF0EFBD78E7B}" dt="2025-04-09T21:00:12.695" v="3545" actId="1076"/>
          <ac:spMkLst>
            <pc:docMk/>
            <pc:sldMk cId="1250861282" sldId="274"/>
            <ac:spMk id="14" creationId="{F17E75E6-B4C8-4F58-9BA5-0D24CB6BDF00}"/>
          </ac:spMkLst>
        </pc:spChg>
        <pc:spChg chg="add mod">
          <ac:chgData name="Spencer Read" userId="c9ab259f-2b88-40a8-8bc1-2d947eaac16a" providerId="ADAL" clId="{5696CFA6-5CA0-4F79-93DE-FF0EFBD78E7B}" dt="2025-04-09T21:00:23.808" v="3546" actId="1076"/>
          <ac:spMkLst>
            <pc:docMk/>
            <pc:sldMk cId="1250861282" sldId="274"/>
            <ac:spMk id="15" creationId="{3AFCCD4E-AF47-46AD-BA93-8EB98598928A}"/>
          </ac:spMkLst>
        </pc:spChg>
        <pc:spChg chg="add del mod">
          <ac:chgData name="Spencer Read" userId="c9ab259f-2b88-40a8-8bc1-2d947eaac16a" providerId="ADAL" clId="{5696CFA6-5CA0-4F79-93DE-FF0EFBD78E7B}" dt="2025-04-09T11:36:33.208" v="2389" actId="478"/>
          <ac:spMkLst>
            <pc:docMk/>
            <pc:sldMk cId="1250861282" sldId="274"/>
            <ac:spMk id="16" creationId="{ED494273-58AA-482F-8F38-476F89EE4CDD}"/>
          </ac:spMkLst>
        </pc:spChg>
        <pc:picChg chg="add mod">
          <ac:chgData name="Spencer Read" userId="c9ab259f-2b88-40a8-8bc1-2d947eaac16a" providerId="ADAL" clId="{5696CFA6-5CA0-4F79-93DE-FF0EFBD78E7B}" dt="2025-04-09T20:59:18.288" v="3528" actId="1076"/>
          <ac:picMkLst>
            <pc:docMk/>
            <pc:sldMk cId="1250861282" sldId="274"/>
            <ac:picMk id="3" creationId="{815BAB4B-43A6-4257-B7A1-AD72A342BE37}"/>
          </ac:picMkLst>
        </pc:picChg>
        <pc:picChg chg="add mod">
          <ac:chgData name="Spencer Read" userId="c9ab259f-2b88-40a8-8bc1-2d947eaac16a" providerId="ADAL" clId="{5696CFA6-5CA0-4F79-93DE-FF0EFBD78E7B}" dt="2025-04-09T20:59:20.306" v="3530" actId="1076"/>
          <ac:picMkLst>
            <pc:docMk/>
            <pc:sldMk cId="1250861282" sldId="274"/>
            <ac:picMk id="6" creationId="{8BB19843-1701-42EE-9F98-1599E36D5F74}"/>
          </ac:picMkLst>
        </pc:picChg>
        <pc:picChg chg="add mod">
          <ac:chgData name="Spencer Read" userId="c9ab259f-2b88-40a8-8bc1-2d947eaac16a" providerId="ADAL" clId="{5696CFA6-5CA0-4F79-93DE-FF0EFBD78E7B}" dt="2025-04-09T20:59:22.438" v="3531" actId="1076"/>
          <ac:picMkLst>
            <pc:docMk/>
            <pc:sldMk cId="1250861282" sldId="274"/>
            <ac:picMk id="8" creationId="{8F732BCB-7474-47CD-8643-50DDEE99087E}"/>
          </ac:picMkLst>
        </pc:picChg>
      </pc:sldChg>
      <pc:sldChg chg="modSp mod">
        <pc:chgData name="Spencer Read" userId="c9ab259f-2b88-40a8-8bc1-2d947eaac16a" providerId="ADAL" clId="{5696CFA6-5CA0-4F79-93DE-FF0EFBD78E7B}" dt="2025-04-09T21:01:21.583" v="3573" actId="14100"/>
        <pc:sldMkLst>
          <pc:docMk/>
          <pc:sldMk cId="1447222635" sldId="275"/>
        </pc:sldMkLst>
        <pc:spChg chg="mod">
          <ac:chgData name="Spencer Read" userId="c9ab259f-2b88-40a8-8bc1-2d947eaac16a" providerId="ADAL" clId="{5696CFA6-5CA0-4F79-93DE-FF0EFBD78E7B}" dt="2025-04-09T21:01:12.409" v="3569" actId="14100"/>
          <ac:spMkLst>
            <pc:docMk/>
            <pc:sldMk cId="1447222635" sldId="275"/>
            <ac:spMk id="3" creationId="{B0CE1123-9C3B-4A7F-B6BB-04BAFD558DB5}"/>
          </ac:spMkLst>
        </pc:spChg>
        <pc:spChg chg="mod">
          <ac:chgData name="Spencer Read" userId="c9ab259f-2b88-40a8-8bc1-2d947eaac16a" providerId="ADAL" clId="{5696CFA6-5CA0-4F79-93DE-FF0EFBD78E7B}" dt="2025-04-09T11:19:55.089" v="2156" actId="1076"/>
          <ac:spMkLst>
            <pc:docMk/>
            <pc:sldMk cId="1447222635" sldId="275"/>
            <ac:spMk id="4" creationId="{2E3B09E1-EB3E-445C-AAB4-552C3C526425}"/>
          </ac:spMkLst>
        </pc:spChg>
        <pc:spChg chg="mod">
          <ac:chgData name="Spencer Read" userId="c9ab259f-2b88-40a8-8bc1-2d947eaac16a" providerId="ADAL" clId="{5696CFA6-5CA0-4F79-93DE-FF0EFBD78E7B}" dt="2025-04-09T21:00:39.241" v="3556" actId="1076"/>
          <ac:spMkLst>
            <pc:docMk/>
            <pc:sldMk cId="1447222635" sldId="275"/>
            <ac:spMk id="7" creationId="{0CE74871-D46D-4AA4-82C1-FF248A71B5E9}"/>
          </ac:spMkLst>
        </pc:spChg>
        <pc:spChg chg="mod">
          <ac:chgData name="Spencer Read" userId="c9ab259f-2b88-40a8-8bc1-2d947eaac16a" providerId="ADAL" clId="{5696CFA6-5CA0-4F79-93DE-FF0EFBD78E7B}" dt="2025-04-09T21:00:52.499" v="3563" actId="1076"/>
          <ac:spMkLst>
            <pc:docMk/>
            <pc:sldMk cId="1447222635" sldId="275"/>
            <ac:spMk id="8" creationId="{82622BDE-FFDF-4ED5-9CA9-707545E1E24C}"/>
          </ac:spMkLst>
        </pc:spChg>
        <pc:spChg chg="mod">
          <ac:chgData name="Spencer Read" userId="c9ab259f-2b88-40a8-8bc1-2d947eaac16a" providerId="ADAL" clId="{5696CFA6-5CA0-4F79-93DE-FF0EFBD78E7B}" dt="2025-04-09T21:00:58.993" v="3567" actId="1076"/>
          <ac:spMkLst>
            <pc:docMk/>
            <pc:sldMk cId="1447222635" sldId="275"/>
            <ac:spMk id="10" creationId="{A6F6400D-127C-4F5C-8359-CFFFB8854AC6}"/>
          </ac:spMkLst>
        </pc:spChg>
        <pc:spChg chg="mod">
          <ac:chgData name="Spencer Read" userId="c9ab259f-2b88-40a8-8bc1-2d947eaac16a" providerId="ADAL" clId="{5696CFA6-5CA0-4F79-93DE-FF0EFBD78E7B}" dt="2025-04-09T21:01:17.567" v="3571" actId="14100"/>
          <ac:spMkLst>
            <pc:docMk/>
            <pc:sldMk cId="1447222635" sldId="275"/>
            <ac:spMk id="11" creationId="{6AA53670-E779-4C0D-A8F6-36DEC1ECA81B}"/>
          </ac:spMkLst>
        </pc:spChg>
        <pc:spChg chg="mod">
          <ac:chgData name="Spencer Read" userId="c9ab259f-2b88-40a8-8bc1-2d947eaac16a" providerId="ADAL" clId="{5696CFA6-5CA0-4F79-93DE-FF0EFBD78E7B}" dt="2025-04-09T21:01:21.583" v="3573" actId="14100"/>
          <ac:spMkLst>
            <pc:docMk/>
            <pc:sldMk cId="1447222635" sldId="275"/>
            <ac:spMk id="12" creationId="{D9784736-B941-4718-9DCB-3164CDEEB19F}"/>
          </ac:spMkLst>
        </pc:spChg>
      </pc:sldChg>
      <pc:sldChg chg="addSp delSp modSp mod">
        <pc:chgData name="Spencer Read" userId="c9ab259f-2b88-40a8-8bc1-2d947eaac16a" providerId="ADAL" clId="{5696CFA6-5CA0-4F79-93DE-FF0EFBD78E7B}" dt="2025-04-11T10:14:14.911" v="3836" actId="14100"/>
        <pc:sldMkLst>
          <pc:docMk/>
          <pc:sldMk cId="2342675357" sldId="276"/>
        </pc:sldMkLst>
        <pc:spChg chg="add del mod">
          <ac:chgData name="Spencer Read" userId="c9ab259f-2b88-40a8-8bc1-2d947eaac16a" providerId="ADAL" clId="{5696CFA6-5CA0-4F79-93DE-FF0EFBD78E7B}" dt="2025-04-09T12:25:20.385" v="3325" actId="478"/>
          <ac:spMkLst>
            <pc:docMk/>
            <pc:sldMk cId="2342675357" sldId="276"/>
            <ac:spMk id="3" creationId="{32F144A8-9672-4116-8271-5A91D6A1EAB1}"/>
          </ac:spMkLst>
        </pc:spChg>
        <pc:spChg chg="mod">
          <ac:chgData name="Spencer Read" userId="c9ab259f-2b88-40a8-8bc1-2d947eaac16a" providerId="ADAL" clId="{5696CFA6-5CA0-4F79-93DE-FF0EFBD78E7B}" dt="2025-04-09T21:33:53.874" v="3732" actId="14100"/>
          <ac:spMkLst>
            <pc:docMk/>
            <pc:sldMk cId="2342675357" sldId="276"/>
            <ac:spMk id="3" creationId="{8053A2FD-C6C0-A3BB-4AE2-EDF61370F8EF}"/>
          </ac:spMkLst>
        </pc:spChg>
        <pc:spChg chg="add del mod">
          <ac:chgData name="Spencer Read" userId="c9ab259f-2b88-40a8-8bc1-2d947eaac16a" providerId="ADAL" clId="{5696CFA6-5CA0-4F79-93DE-FF0EFBD78E7B}" dt="2025-04-09T12:25:18.748" v="3324" actId="478"/>
          <ac:spMkLst>
            <pc:docMk/>
            <pc:sldMk cId="2342675357" sldId="276"/>
            <ac:spMk id="6" creationId="{74014681-CF2E-49AB-B81E-5E63593BB8B5}"/>
          </ac:spMkLst>
        </pc:spChg>
        <pc:spChg chg="add mod">
          <ac:chgData name="Spencer Read" userId="c9ab259f-2b88-40a8-8bc1-2d947eaac16a" providerId="ADAL" clId="{5696CFA6-5CA0-4F79-93DE-FF0EFBD78E7B}" dt="2025-04-09T21:34:06.815" v="3738" actId="14100"/>
          <ac:spMkLst>
            <pc:docMk/>
            <pc:sldMk cId="2342675357" sldId="276"/>
            <ac:spMk id="7" creationId="{43F13C4E-81DD-40F5-AA98-1704FFBF440D}"/>
          </ac:spMkLst>
        </pc:spChg>
        <pc:spChg chg="add mod">
          <ac:chgData name="Spencer Read" userId="c9ab259f-2b88-40a8-8bc1-2d947eaac16a" providerId="ADAL" clId="{5696CFA6-5CA0-4F79-93DE-FF0EFBD78E7B}" dt="2025-04-09T12:25:20.780" v="3326"/>
          <ac:spMkLst>
            <pc:docMk/>
            <pc:sldMk cId="2342675357" sldId="276"/>
            <ac:spMk id="8" creationId="{B573FAD9-5B75-44BA-B2E2-2B2B669582B1}"/>
          </ac:spMkLst>
        </pc:spChg>
        <pc:spChg chg="add del mod">
          <ac:chgData name="Spencer Read" userId="c9ab259f-2b88-40a8-8bc1-2d947eaac16a" providerId="ADAL" clId="{5696CFA6-5CA0-4F79-93DE-FF0EFBD78E7B}" dt="2025-04-08T21:56:19.592" v="629"/>
          <ac:spMkLst>
            <pc:docMk/>
            <pc:sldMk cId="2342675357" sldId="276"/>
            <ac:spMk id="8" creationId="{DD199267-5C72-409B-B028-2D555B2BE705}"/>
          </ac:spMkLst>
        </pc:spChg>
        <pc:picChg chg="mod">
          <ac:chgData name="Spencer Read" userId="c9ab259f-2b88-40a8-8bc1-2d947eaac16a" providerId="ADAL" clId="{5696CFA6-5CA0-4F79-93DE-FF0EFBD78E7B}" dt="2025-04-11T10:14:14.911" v="3836" actId="14100"/>
          <ac:picMkLst>
            <pc:docMk/>
            <pc:sldMk cId="2342675357" sldId="276"/>
            <ac:picMk id="5" creationId="{72185016-00C4-4756-88CC-32FA9B64FE39}"/>
          </ac:picMkLst>
        </pc:picChg>
      </pc:sldChg>
      <pc:sldChg chg="addSp delSp modSp mod ord">
        <pc:chgData name="Spencer Read" userId="c9ab259f-2b88-40a8-8bc1-2d947eaac16a" providerId="ADAL" clId="{5696CFA6-5CA0-4F79-93DE-FF0EFBD78E7B}" dt="2025-04-11T10:14:00.512" v="3834" actId="14100"/>
        <pc:sldMkLst>
          <pc:docMk/>
          <pc:sldMk cId="4091033169" sldId="277"/>
        </pc:sldMkLst>
        <pc:spChg chg="mod">
          <ac:chgData name="Spencer Read" userId="c9ab259f-2b88-40a8-8bc1-2d947eaac16a" providerId="ADAL" clId="{5696CFA6-5CA0-4F79-93DE-FF0EFBD78E7B}" dt="2025-04-09T21:34:24.755" v="3759" actId="20577"/>
          <ac:spMkLst>
            <pc:docMk/>
            <pc:sldMk cId="4091033169" sldId="277"/>
            <ac:spMk id="3" creationId="{24F0CBA4-5155-706C-9C88-53551EB23539}"/>
          </ac:spMkLst>
        </pc:spChg>
        <pc:spChg chg="add del mod">
          <ac:chgData name="Spencer Read" userId="c9ab259f-2b88-40a8-8bc1-2d947eaac16a" providerId="ADAL" clId="{5696CFA6-5CA0-4F79-93DE-FF0EFBD78E7B}" dt="2025-04-09T11:48:47.326" v="2775" actId="478"/>
          <ac:spMkLst>
            <pc:docMk/>
            <pc:sldMk cId="4091033169" sldId="277"/>
            <ac:spMk id="6" creationId="{3CC87214-B0CA-41CC-AF95-72B586E2B0BD}"/>
          </ac:spMkLst>
        </pc:spChg>
        <pc:spChg chg="add mod">
          <ac:chgData name="Spencer Read" userId="c9ab259f-2b88-40a8-8bc1-2d947eaac16a" providerId="ADAL" clId="{5696CFA6-5CA0-4F79-93DE-FF0EFBD78E7B}" dt="2025-04-09T12:02:50.052" v="3069" actId="12"/>
          <ac:spMkLst>
            <pc:docMk/>
            <pc:sldMk cId="4091033169" sldId="277"/>
            <ac:spMk id="7" creationId="{A4DC43AC-9C83-4138-85BB-29DE1361BF8A}"/>
          </ac:spMkLst>
        </pc:spChg>
        <pc:spChg chg="add mod">
          <ac:chgData name="Spencer Read" userId="c9ab259f-2b88-40a8-8bc1-2d947eaac16a" providerId="ADAL" clId="{5696CFA6-5CA0-4F79-93DE-FF0EFBD78E7B}" dt="2025-04-09T12:25:58.472" v="3341" actId="20577"/>
          <ac:spMkLst>
            <pc:docMk/>
            <pc:sldMk cId="4091033169" sldId="277"/>
            <ac:spMk id="8" creationId="{A5ACBDA4-6B3F-4685-B2D8-95A5D373F810}"/>
          </ac:spMkLst>
        </pc:spChg>
        <pc:picChg chg="mod">
          <ac:chgData name="Spencer Read" userId="c9ab259f-2b88-40a8-8bc1-2d947eaac16a" providerId="ADAL" clId="{5696CFA6-5CA0-4F79-93DE-FF0EFBD78E7B}" dt="2025-04-11T10:14:00.512" v="3834" actId="14100"/>
          <ac:picMkLst>
            <pc:docMk/>
            <pc:sldMk cId="4091033169" sldId="277"/>
            <ac:picMk id="5" creationId="{C205280F-B255-4D7A-82D8-8D0394FA1063}"/>
          </ac:picMkLst>
        </pc:picChg>
      </pc:sldChg>
      <pc:sldChg chg="modSp del mod">
        <pc:chgData name="Spencer Read" userId="c9ab259f-2b88-40a8-8bc1-2d947eaac16a" providerId="ADAL" clId="{5696CFA6-5CA0-4F79-93DE-FF0EFBD78E7B}" dt="2025-04-08T21:37:28.940" v="437" actId="2696"/>
        <pc:sldMkLst>
          <pc:docMk/>
          <pc:sldMk cId="668865818" sldId="278"/>
        </pc:sldMkLst>
        <pc:picChg chg="mod">
          <ac:chgData name="Spencer Read" userId="c9ab259f-2b88-40a8-8bc1-2d947eaac16a" providerId="ADAL" clId="{5696CFA6-5CA0-4F79-93DE-FF0EFBD78E7B}" dt="2025-04-08T21:16:52.934" v="288" actId="1076"/>
          <ac:picMkLst>
            <pc:docMk/>
            <pc:sldMk cId="668865818" sldId="278"/>
            <ac:picMk id="5" creationId="{E7C3B65D-6CDA-4A1C-AEE1-B0B6BA7ADA94}"/>
          </ac:picMkLst>
        </pc:picChg>
      </pc:sldChg>
      <pc:sldChg chg="addSp delSp modSp mod modClrScheme chgLayout">
        <pc:chgData name="Spencer Read" userId="c9ab259f-2b88-40a8-8bc1-2d947eaac16a" providerId="ADAL" clId="{5696CFA6-5CA0-4F79-93DE-FF0EFBD78E7B}" dt="2025-04-11T11:25:02.662" v="4489" actId="20577"/>
        <pc:sldMkLst>
          <pc:docMk/>
          <pc:sldMk cId="2710092142" sldId="278"/>
        </pc:sldMkLst>
        <pc:spChg chg="add mod ord">
          <ac:chgData name="Spencer Read" userId="c9ab259f-2b88-40a8-8bc1-2d947eaac16a" providerId="ADAL" clId="{5696CFA6-5CA0-4F79-93DE-FF0EFBD78E7B}" dt="2025-04-09T12:24:25.410" v="3309"/>
          <ac:spMkLst>
            <pc:docMk/>
            <pc:sldMk cId="2710092142" sldId="278"/>
            <ac:spMk id="2" creationId="{B761C1A5-CA1C-4475-922F-205D1F02CE56}"/>
          </ac:spMkLst>
        </pc:spChg>
        <pc:spChg chg="add del mod">
          <ac:chgData name="Spencer Read" userId="c9ab259f-2b88-40a8-8bc1-2d947eaac16a" providerId="ADAL" clId="{5696CFA6-5CA0-4F79-93DE-FF0EFBD78E7B}" dt="2025-04-08T21:40:02.426" v="515"/>
          <ac:spMkLst>
            <pc:docMk/>
            <pc:sldMk cId="2710092142" sldId="278"/>
            <ac:spMk id="3" creationId="{0F21A886-93C2-4CE4-9249-6261CD9D167E}"/>
          </ac:spMkLst>
        </pc:spChg>
        <pc:spChg chg="mod">
          <ac:chgData name="Spencer Read" userId="c9ab259f-2b88-40a8-8bc1-2d947eaac16a" providerId="ADAL" clId="{5696CFA6-5CA0-4F79-93DE-FF0EFBD78E7B}" dt="2025-04-09T21:35:36.240" v="3815" actId="20577"/>
          <ac:spMkLst>
            <pc:docMk/>
            <pc:sldMk cId="2710092142" sldId="278"/>
            <ac:spMk id="4" creationId="{1A595DC6-DCEB-B721-980F-ED5C6A332AB9}"/>
          </ac:spMkLst>
        </pc:spChg>
        <pc:spChg chg="add mod">
          <ac:chgData name="Spencer Read" userId="c9ab259f-2b88-40a8-8bc1-2d947eaac16a" providerId="ADAL" clId="{5696CFA6-5CA0-4F79-93DE-FF0EFBD78E7B}" dt="2025-04-11T11:25:02.662" v="4489" actId="20577"/>
          <ac:spMkLst>
            <pc:docMk/>
            <pc:sldMk cId="2710092142" sldId="278"/>
            <ac:spMk id="6" creationId="{66A5897C-83CE-4D61-ACBE-5052A933059E}"/>
          </ac:spMkLst>
        </pc:spChg>
        <pc:picChg chg="mod ord">
          <ac:chgData name="Spencer Read" userId="c9ab259f-2b88-40a8-8bc1-2d947eaac16a" providerId="ADAL" clId="{5696CFA6-5CA0-4F79-93DE-FF0EFBD78E7B}" dt="2025-04-11T10:13:56.846" v="3833" actId="14100"/>
          <ac:picMkLst>
            <pc:docMk/>
            <pc:sldMk cId="2710092142" sldId="278"/>
            <ac:picMk id="5" creationId="{E7C3B65D-6CDA-4A1C-AEE1-B0B6BA7ADA94}"/>
          </ac:picMkLst>
        </pc:picChg>
      </pc:sldChg>
      <pc:sldChg chg="addSp delSp modSp mod ord">
        <pc:chgData name="Spencer Read" userId="c9ab259f-2b88-40a8-8bc1-2d947eaac16a" providerId="ADAL" clId="{5696CFA6-5CA0-4F79-93DE-FF0EFBD78E7B}" dt="2025-04-11T12:29:22.296" v="5021" actId="20577"/>
        <pc:sldMkLst>
          <pc:docMk/>
          <pc:sldMk cId="535963120" sldId="279"/>
        </pc:sldMkLst>
        <pc:spChg chg="mod">
          <ac:chgData name="Spencer Read" userId="c9ab259f-2b88-40a8-8bc1-2d947eaac16a" providerId="ADAL" clId="{5696CFA6-5CA0-4F79-93DE-FF0EFBD78E7B}" dt="2025-04-09T21:34:51.297" v="3789" actId="20577"/>
          <ac:spMkLst>
            <pc:docMk/>
            <pc:sldMk cId="535963120" sldId="279"/>
            <ac:spMk id="3" creationId="{8ECCAD54-A700-829A-8CC4-BF7E277848D8}"/>
          </ac:spMkLst>
        </pc:spChg>
        <pc:spChg chg="add del mod">
          <ac:chgData name="Spencer Read" userId="c9ab259f-2b88-40a8-8bc1-2d947eaac16a" providerId="ADAL" clId="{5696CFA6-5CA0-4F79-93DE-FF0EFBD78E7B}" dt="2025-04-09T11:49:18.021" v="2782" actId="478"/>
          <ac:spMkLst>
            <pc:docMk/>
            <pc:sldMk cId="535963120" sldId="279"/>
            <ac:spMk id="6" creationId="{BEC7B160-AFDD-47B5-B1D9-7F6022BAC3D1}"/>
          </ac:spMkLst>
        </pc:spChg>
        <pc:spChg chg="add mod">
          <ac:chgData name="Spencer Read" userId="c9ab259f-2b88-40a8-8bc1-2d947eaac16a" providerId="ADAL" clId="{5696CFA6-5CA0-4F79-93DE-FF0EFBD78E7B}" dt="2025-04-11T12:29:22.296" v="5021" actId="20577"/>
          <ac:spMkLst>
            <pc:docMk/>
            <pc:sldMk cId="535963120" sldId="279"/>
            <ac:spMk id="7" creationId="{3C326F29-2111-4E69-B155-FAEC9F6FB1F6}"/>
          </ac:spMkLst>
        </pc:spChg>
        <pc:spChg chg="add mod">
          <ac:chgData name="Spencer Read" userId="c9ab259f-2b88-40a8-8bc1-2d947eaac16a" providerId="ADAL" clId="{5696CFA6-5CA0-4F79-93DE-FF0EFBD78E7B}" dt="2025-04-09T12:26:05.790" v="3343"/>
          <ac:spMkLst>
            <pc:docMk/>
            <pc:sldMk cId="535963120" sldId="279"/>
            <ac:spMk id="8" creationId="{D2BED06F-93A0-43C9-A869-71C661BAD2CC}"/>
          </ac:spMkLst>
        </pc:spChg>
        <pc:picChg chg="mod">
          <ac:chgData name="Spencer Read" userId="c9ab259f-2b88-40a8-8bc1-2d947eaac16a" providerId="ADAL" clId="{5696CFA6-5CA0-4F79-93DE-FF0EFBD78E7B}" dt="2025-04-09T21:34:34.418" v="3763" actId="14100"/>
          <ac:picMkLst>
            <pc:docMk/>
            <pc:sldMk cId="535963120" sldId="279"/>
            <ac:picMk id="5" creationId="{156E9143-C037-42D5-B983-FC6F7626EA31}"/>
          </ac:picMkLst>
        </pc:picChg>
      </pc:sldChg>
      <pc:sldChg chg="addSp delSp modSp del mod">
        <pc:chgData name="Spencer Read" userId="c9ab259f-2b88-40a8-8bc1-2d947eaac16a" providerId="ADAL" clId="{5696CFA6-5CA0-4F79-93DE-FF0EFBD78E7B}" dt="2025-04-08T21:39:37.651" v="502" actId="2696"/>
        <pc:sldMkLst>
          <pc:docMk/>
          <pc:sldMk cId="1593961256" sldId="280"/>
        </pc:sldMkLst>
        <pc:spChg chg="add mod">
          <ac:chgData name="Spencer Read" userId="c9ab259f-2b88-40a8-8bc1-2d947eaac16a" providerId="ADAL" clId="{5696CFA6-5CA0-4F79-93DE-FF0EFBD78E7B}" dt="2025-04-08T21:38:27.429" v="451" actId="21"/>
          <ac:spMkLst>
            <pc:docMk/>
            <pc:sldMk cId="1593961256" sldId="280"/>
            <ac:spMk id="3" creationId="{C83038B8-CF12-4377-8A78-42FDD736E2EF}"/>
          </ac:spMkLst>
        </pc:spChg>
        <pc:picChg chg="del mod">
          <ac:chgData name="Spencer Read" userId="c9ab259f-2b88-40a8-8bc1-2d947eaac16a" providerId="ADAL" clId="{5696CFA6-5CA0-4F79-93DE-FF0EFBD78E7B}" dt="2025-04-08T21:38:27.429" v="451" actId="21"/>
          <ac:picMkLst>
            <pc:docMk/>
            <pc:sldMk cId="1593961256" sldId="280"/>
            <ac:picMk id="5" creationId="{A6D6D9DB-AAF2-4988-A37C-972AF59EBBE1}"/>
          </ac:picMkLst>
        </pc:picChg>
      </pc:sldChg>
      <pc:sldChg chg="del">
        <pc:chgData name="Spencer Read" userId="c9ab259f-2b88-40a8-8bc1-2d947eaac16a" providerId="ADAL" clId="{5696CFA6-5CA0-4F79-93DE-FF0EFBD78E7B}" dt="2025-04-08T21:37:28.940" v="437" actId="2696"/>
        <pc:sldMkLst>
          <pc:docMk/>
          <pc:sldMk cId="2067573474" sldId="280"/>
        </pc:sldMkLst>
      </pc:sldChg>
      <pc:sldChg chg="addSp delSp modSp mod">
        <pc:chgData name="Spencer Read" userId="c9ab259f-2b88-40a8-8bc1-2d947eaac16a" providerId="ADAL" clId="{5696CFA6-5CA0-4F79-93DE-FF0EFBD78E7B}" dt="2025-04-11T10:13:49.813" v="3832" actId="14100"/>
        <pc:sldMkLst>
          <pc:docMk/>
          <pc:sldMk cId="1491073617" sldId="281"/>
        </pc:sldMkLst>
        <pc:spChg chg="del mod">
          <ac:chgData name="Spencer Read" userId="c9ab259f-2b88-40a8-8bc1-2d947eaac16a" providerId="ADAL" clId="{5696CFA6-5CA0-4F79-93DE-FF0EFBD78E7B}" dt="2025-04-09T11:46:45.787" v="2715" actId="478"/>
          <ac:spMkLst>
            <pc:docMk/>
            <pc:sldMk cId="1491073617" sldId="281"/>
            <ac:spMk id="2" creationId="{DFA2B799-CE7B-41DD-A73A-5CF1E1A328FE}"/>
          </ac:spMkLst>
        </pc:spChg>
        <pc:spChg chg="mod">
          <ac:chgData name="Spencer Read" userId="c9ab259f-2b88-40a8-8bc1-2d947eaac16a" providerId="ADAL" clId="{5696CFA6-5CA0-4F79-93DE-FF0EFBD78E7B}" dt="2025-04-09T16:01:09.901" v="3448" actId="14100"/>
          <ac:spMkLst>
            <pc:docMk/>
            <pc:sldMk cId="1491073617" sldId="281"/>
            <ac:spMk id="3" creationId="{4C42C59D-D994-9139-50FE-C7DB956DCA3E}"/>
          </ac:spMkLst>
        </pc:spChg>
        <pc:spChg chg="add del mod">
          <ac:chgData name="Spencer Read" userId="c9ab259f-2b88-40a8-8bc1-2d947eaac16a" providerId="ADAL" clId="{5696CFA6-5CA0-4F79-93DE-FF0EFBD78E7B}" dt="2025-04-09T12:10:18.453" v="3163" actId="14100"/>
          <ac:spMkLst>
            <pc:docMk/>
            <pc:sldMk cId="1491073617" sldId="281"/>
            <ac:spMk id="4" creationId="{8C4BA285-E60E-4CE4-AB01-F6922A38F322}"/>
          </ac:spMkLst>
        </pc:spChg>
        <pc:spChg chg="add del mod">
          <ac:chgData name="Spencer Read" userId="c9ab259f-2b88-40a8-8bc1-2d947eaac16a" providerId="ADAL" clId="{5696CFA6-5CA0-4F79-93DE-FF0EFBD78E7B}" dt="2025-04-09T11:46:47.946" v="2716" actId="478"/>
          <ac:spMkLst>
            <pc:docMk/>
            <pc:sldMk cId="1491073617" sldId="281"/>
            <ac:spMk id="5" creationId="{17CDAF60-EF10-4900-86C7-54472AB42C39}"/>
          </ac:spMkLst>
        </pc:spChg>
        <pc:spChg chg="add del mod">
          <ac:chgData name="Spencer Read" userId="c9ab259f-2b88-40a8-8bc1-2d947eaac16a" providerId="ADAL" clId="{5696CFA6-5CA0-4F79-93DE-FF0EFBD78E7B}" dt="2025-04-08T22:33:16.936" v="1527"/>
          <ac:spMkLst>
            <pc:docMk/>
            <pc:sldMk cId="1491073617" sldId="281"/>
            <ac:spMk id="5" creationId="{99216092-DABB-4A18-8314-3C8D3A42A1A8}"/>
          </ac:spMkLst>
        </pc:spChg>
        <pc:spChg chg="del mod">
          <ac:chgData name="Spencer Read" userId="c9ab259f-2b88-40a8-8bc1-2d947eaac16a" providerId="ADAL" clId="{5696CFA6-5CA0-4F79-93DE-FF0EFBD78E7B}" dt="2025-04-08T21:12:18.169" v="220" actId="478"/>
          <ac:spMkLst>
            <pc:docMk/>
            <pc:sldMk cId="1491073617" sldId="281"/>
            <ac:spMk id="7" creationId="{86B06DBA-BDE3-4E11-ABBB-11EEDB36243B}"/>
          </ac:spMkLst>
        </pc:spChg>
        <pc:spChg chg="add del mod">
          <ac:chgData name="Spencer Read" userId="c9ab259f-2b88-40a8-8bc1-2d947eaac16a" providerId="ADAL" clId="{5696CFA6-5CA0-4F79-93DE-FF0EFBD78E7B}" dt="2025-04-09T12:25:24.312" v="3327" actId="478"/>
          <ac:spMkLst>
            <pc:docMk/>
            <pc:sldMk cId="1491073617" sldId="281"/>
            <ac:spMk id="7" creationId="{8C6BA6E9-6152-4C4F-A143-E120525B1C9F}"/>
          </ac:spMkLst>
        </pc:spChg>
        <pc:spChg chg="add del mod">
          <ac:chgData name="Spencer Read" userId="c9ab259f-2b88-40a8-8bc1-2d947eaac16a" providerId="ADAL" clId="{5696CFA6-5CA0-4F79-93DE-FF0EFBD78E7B}" dt="2025-04-09T12:25:30.646" v="3329" actId="478"/>
          <ac:spMkLst>
            <pc:docMk/>
            <pc:sldMk cId="1491073617" sldId="281"/>
            <ac:spMk id="8" creationId="{DB2B3D62-A1D0-4A72-9A9B-FF7F838E1731}"/>
          </ac:spMkLst>
        </pc:spChg>
        <pc:spChg chg="add mod">
          <ac:chgData name="Spencer Read" userId="c9ab259f-2b88-40a8-8bc1-2d947eaac16a" providerId="ADAL" clId="{5696CFA6-5CA0-4F79-93DE-FF0EFBD78E7B}" dt="2025-04-09T12:25:25.075" v="3328"/>
          <ac:spMkLst>
            <pc:docMk/>
            <pc:sldMk cId="1491073617" sldId="281"/>
            <ac:spMk id="10" creationId="{662788C4-6ADD-4266-A746-C80E81216311}"/>
          </ac:spMkLst>
        </pc:spChg>
        <pc:picChg chg="mod">
          <ac:chgData name="Spencer Read" userId="c9ab259f-2b88-40a8-8bc1-2d947eaac16a" providerId="ADAL" clId="{5696CFA6-5CA0-4F79-93DE-FF0EFBD78E7B}" dt="2025-04-11T10:13:49.813" v="3832" actId="14100"/>
          <ac:picMkLst>
            <pc:docMk/>
            <pc:sldMk cId="1491073617" sldId="281"/>
            <ac:picMk id="11" creationId="{72D0C051-2C22-4FAE-AF68-0A622B26FDA5}"/>
          </ac:picMkLst>
        </pc:picChg>
        <pc:picChg chg="add del mod">
          <ac:chgData name="Spencer Read" userId="c9ab259f-2b88-40a8-8bc1-2d947eaac16a" providerId="ADAL" clId="{5696CFA6-5CA0-4F79-93DE-FF0EFBD78E7B}" dt="2025-04-08T21:08:41.686" v="178" actId="21"/>
          <ac:picMkLst>
            <pc:docMk/>
            <pc:sldMk cId="1491073617" sldId="281"/>
            <ac:picMk id="17" creationId="{283D56D7-2E38-4305-B4E1-90395E761216}"/>
          </ac:picMkLst>
        </pc:picChg>
        <pc:picChg chg="add del mod">
          <ac:chgData name="Spencer Read" userId="c9ab259f-2b88-40a8-8bc1-2d947eaac16a" providerId="ADAL" clId="{5696CFA6-5CA0-4F79-93DE-FF0EFBD78E7B}" dt="2025-04-08T21:08:41.686" v="178" actId="21"/>
          <ac:picMkLst>
            <pc:docMk/>
            <pc:sldMk cId="1491073617" sldId="281"/>
            <ac:picMk id="19" creationId="{36E65688-FA89-42B4-8604-C098EAE4E16F}"/>
          </ac:picMkLst>
        </pc:picChg>
      </pc:sldChg>
      <pc:sldChg chg="addSp delSp modSp del mod">
        <pc:chgData name="Spencer Read" userId="c9ab259f-2b88-40a8-8bc1-2d947eaac16a" providerId="ADAL" clId="{5696CFA6-5CA0-4F79-93DE-FF0EFBD78E7B}" dt="2025-04-08T21:16:30.482" v="282" actId="2696"/>
        <pc:sldMkLst>
          <pc:docMk/>
          <pc:sldMk cId="1843129021" sldId="282"/>
        </pc:sldMkLst>
        <pc:spChg chg="del">
          <ac:chgData name="Spencer Read" userId="c9ab259f-2b88-40a8-8bc1-2d947eaac16a" providerId="ADAL" clId="{5696CFA6-5CA0-4F79-93DE-FF0EFBD78E7B}" dt="2025-04-08T14:34:01.351" v="168"/>
          <ac:spMkLst>
            <pc:docMk/>
            <pc:sldMk cId="1843129021" sldId="282"/>
            <ac:spMk id="3" creationId="{A7134EB4-869B-4EC8-88C5-9BB4719578CD}"/>
          </ac:spMkLst>
        </pc:spChg>
        <pc:spChg chg="add mod">
          <ac:chgData name="Spencer Read" userId="c9ab259f-2b88-40a8-8bc1-2d947eaac16a" providerId="ADAL" clId="{5696CFA6-5CA0-4F79-93DE-FF0EFBD78E7B}" dt="2025-04-08T14:35:36.195" v="171" actId="478"/>
          <ac:spMkLst>
            <pc:docMk/>
            <pc:sldMk cId="1843129021" sldId="282"/>
            <ac:spMk id="8" creationId="{41D1190A-C5B5-41F1-924B-845FA17E84BF}"/>
          </ac:spMkLst>
        </pc:spChg>
        <pc:picChg chg="add del mod">
          <ac:chgData name="Spencer Read" userId="c9ab259f-2b88-40a8-8bc1-2d947eaac16a" providerId="ADAL" clId="{5696CFA6-5CA0-4F79-93DE-FF0EFBD78E7B}" dt="2025-04-08T14:35:36.195" v="171" actId="478"/>
          <ac:picMkLst>
            <pc:docMk/>
            <pc:sldMk cId="1843129021" sldId="282"/>
            <ac:picMk id="6" creationId="{E91A5DAF-3711-4330-92B1-023C1B1D3438}"/>
          </ac:picMkLst>
        </pc:picChg>
      </pc:sldChg>
      <pc:sldChg chg="addSp delSp modSp del mod">
        <pc:chgData name="Spencer Read" userId="c9ab259f-2b88-40a8-8bc1-2d947eaac16a" providerId="ADAL" clId="{5696CFA6-5CA0-4F79-93DE-FF0EFBD78E7B}" dt="2025-04-08T21:13:10.122" v="236" actId="2696"/>
        <pc:sldMkLst>
          <pc:docMk/>
          <pc:sldMk cId="3684754789" sldId="283"/>
        </pc:sldMkLst>
        <pc:spChg chg="del">
          <ac:chgData name="Spencer Read" userId="c9ab259f-2b88-40a8-8bc1-2d947eaac16a" providerId="ADAL" clId="{5696CFA6-5CA0-4F79-93DE-FF0EFBD78E7B}" dt="2025-04-08T21:12:13.997" v="218" actId="21"/>
          <ac:spMkLst>
            <pc:docMk/>
            <pc:sldMk cId="3684754789" sldId="283"/>
            <ac:spMk id="2" creationId="{DFA2B799-CE7B-41DD-A73A-5CF1E1A328FE}"/>
          </ac:spMkLst>
        </pc:spChg>
        <pc:spChg chg="add mod">
          <ac:chgData name="Spencer Read" userId="c9ab259f-2b88-40a8-8bc1-2d947eaac16a" providerId="ADAL" clId="{5696CFA6-5CA0-4F79-93DE-FF0EFBD78E7B}" dt="2025-04-08T21:12:13.997" v="218" actId="21"/>
          <ac:spMkLst>
            <pc:docMk/>
            <pc:sldMk cId="3684754789" sldId="283"/>
            <ac:spMk id="21" creationId="{DA1D7690-B832-413B-8F84-DE1301C1DA2B}"/>
          </ac:spMkLst>
        </pc:spChg>
        <pc:picChg chg="add del mod">
          <ac:chgData name="Spencer Read" userId="c9ab259f-2b88-40a8-8bc1-2d947eaac16a" providerId="ADAL" clId="{5696CFA6-5CA0-4F79-93DE-FF0EFBD78E7B}" dt="2025-04-08T12:58:30.953" v="6" actId="478"/>
          <ac:picMkLst>
            <pc:docMk/>
            <pc:sldMk cId="3684754789" sldId="283"/>
            <ac:picMk id="17" creationId="{6BBF8BC0-92E1-4DE0-ADF9-3AADCF6FF991}"/>
          </ac:picMkLst>
        </pc:picChg>
        <pc:picChg chg="add del mod">
          <ac:chgData name="Spencer Read" userId="c9ab259f-2b88-40a8-8bc1-2d947eaac16a" providerId="ADAL" clId="{5696CFA6-5CA0-4F79-93DE-FF0EFBD78E7B}" dt="2025-04-08T12:33:22.707" v="5" actId="478"/>
          <ac:picMkLst>
            <pc:docMk/>
            <pc:sldMk cId="3684754789" sldId="283"/>
            <ac:picMk id="19" creationId="{7C9A338E-FA82-4A0A-803B-B77F3F988702}"/>
          </ac:picMkLst>
        </pc:picChg>
      </pc:sldChg>
      <pc:sldChg chg="addSp delSp modSp new del mod">
        <pc:chgData name="Spencer Read" userId="c9ab259f-2b88-40a8-8bc1-2d947eaac16a" providerId="ADAL" clId="{5696CFA6-5CA0-4F79-93DE-FF0EFBD78E7B}" dt="2025-04-17T06:15:37.750" v="5207" actId="20577"/>
        <pc:sldMkLst>
          <pc:docMk/>
          <pc:sldMk cId="3205326408" sldId="284"/>
        </pc:sldMkLst>
        <pc:spChg chg="del">
          <ac:chgData name="Spencer Read" userId="c9ab259f-2b88-40a8-8bc1-2d947eaac16a" providerId="ADAL" clId="{5696CFA6-5CA0-4F79-93DE-FF0EFBD78E7B}" dt="2025-04-08T12:59:16.221" v="18" actId="478"/>
          <ac:spMkLst>
            <pc:docMk/>
            <pc:sldMk cId="3205326408" sldId="284"/>
            <ac:spMk id="2" creationId="{D376D0BD-4634-40B5-B892-115D2C05E29D}"/>
          </ac:spMkLst>
        </pc:spChg>
        <pc:spChg chg="del">
          <ac:chgData name="Spencer Read" userId="c9ab259f-2b88-40a8-8bc1-2d947eaac16a" providerId="ADAL" clId="{5696CFA6-5CA0-4F79-93DE-FF0EFBD78E7B}" dt="2025-04-08T12:58:37.033" v="8" actId="478"/>
          <ac:spMkLst>
            <pc:docMk/>
            <pc:sldMk cId="3205326408" sldId="284"/>
            <ac:spMk id="3" creationId="{2DCEAEC1-602D-4D44-A6A3-813E8533756C}"/>
          </ac:spMkLst>
        </pc:spChg>
        <pc:spChg chg="del">
          <ac:chgData name="Spencer Read" userId="c9ab259f-2b88-40a8-8bc1-2d947eaac16a" providerId="ADAL" clId="{5696CFA6-5CA0-4F79-93DE-FF0EFBD78E7B}" dt="2025-04-08T12:58:38.289" v="9" actId="478"/>
          <ac:spMkLst>
            <pc:docMk/>
            <pc:sldMk cId="3205326408" sldId="284"/>
            <ac:spMk id="4" creationId="{534B43D8-EC4C-4C6B-9CFA-478FA5698EE2}"/>
          </ac:spMkLst>
        </pc:spChg>
        <pc:spChg chg="add mod">
          <ac:chgData name="Spencer Read" userId="c9ab259f-2b88-40a8-8bc1-2d947eaac16a" providerId="ADAL" clId="{5696CFA6-5CA0-4F79-93DE-FF0EFBD78E7B}" dt="2025-04-09T12:26:10.085" v="3345"/>
          <ac:spMkLst>
            <pc:docMk/>
            <pc:sldMk cId="3205326408" sldId="284"/>
            <ac:spMk id="6" creationId="{E8947105-A1A4-4635-A918-484DE0B89132}"/>
          </ac:spMkLst>
        </pc:spChg>
        <pc:spChg chg="add del mod">
          <ac:chgData name="Spencer Read" userId="c9ab259f-2b88-40a8-8bc1-2d947eaac16a" providerId="ADAL" clId="{5696CFA6-5CA0-4F79-93DE-FF0EFBD78E7B}" dt="2025-04-08T21:20:38.216" v="290" actId="478"/>
          <ac:spMkLst>
            <pc:docMk/>
            <pc:sldMk cId="3205326408" sldId="284"/>
            <ac:spMk id="13" creationId="{A3EAE180-E6FC-4433-BA93-16D3AF3055AA}"/>
          </ac:spMkLst>
        </pc:spChg>
        <pc:spChg chg="add del mod">
          <ac:chgData name="Spencer Read" userId="c9ab259f-2b88-40a8-8bc1-2d947eaac16a" providerId="ADAL" clId="{5696CFA6-5CA0-4F79-93DE-FF0EFBD78E7B}" dt="2025-04-08T13:02:02.900" v="63" actId="478"/>
          <ac:spMkLst>
            <pc:docMk/>
            <pc:sldMk cId="3205326408" sldId="284"/>
            <ac:spMk id="14" creationId="{74719539-F16E-4C42-9082-8B85EEC3F01A}"/>
          </ac:spMkLst>
        </pc:spChg>
        <pc:spChg chg="add del">
          <ac:chgData name="Spencer Read" userId="c9ab259f-2b88-40a8-8bc1-2d947eaac16a" providerId="ADAL" clId="{5696CFA6-5CA0-4F79-93DE-FF0EFBD78E7B}" dt="2025-04-08T13:01:52.871" v="60"/>
          <ac:spMkLst>
            <pc:docMk/>
            <pc:sldMk cId="3205326408" sldId="284"/>
            <ac:spMk id="15" creationId="{BCFAE47E-431E-4E20-A1FF-4CC52BDE8689}"/>
          </ac:spMkLst>
        </pc:spChg>
        <pc:spChg chg="add del mod">
          <ac:chgData name="Spencer Read" userId="c9ab259f-2b88-40a8-8bc1-2d947eaac16a" providerId="ADAL" clId="{5696CFA6-5CA0-4F79-93DE-FF0EFBD78E7B}" dt="2025-04-08T13:02:01.346" v="62"/>
          <ac:spMkLst>
            <pc:docMk/>
            <pc:sldMk cId="3205326408" sldId="284"/>
            <ac:spMk id="16" creationId="{1ED373CB-3E6B-4784-BE94-04CC1779CDF5}"/>
          </ac:spMkLst>
        </pc:spChg>
        <pc:spChg chg="add del mod">
          <ac:chgData name="Spencer Read" userId="c9ab259f-2b88-40a8-8bc1-2d947eaac16a" providerId="ADAL" clId="{5696CFA6-5CA0-4F79-93DE-FF0EFBD78E7B}" dt="2025-04-08T13:02:01.346" v="62"/>
          <ac:spMkLst>
            <pc:docMk/>
            <pc:sldMk cId="3205326408" sldId="284"/>
            <ac:spMk id="17" creationId="{A4872727-86EA-4177-80C0-C455C5A50C65}"/>
          </ac:spMkLst>
        </pc:spChg>
        <pc:spChg chg="add del mod">
          <ac:chgData name="Spencer Read" userId="c9ab259f-2b88-40a8-8bc1-2d947eaac16a" providerId="ADAL" clId="{5696CFA6-5CA0-4F79-93DE-FF0EFBD78E7B}" dt="2025-04-08T13:02:34.164" v="73"/>
          <ac:spMkLst>
            <pc:docMk/>
            <pc:sldMk cId="3205326408" sldId="284"/>
            <ac:spMk id="18" creationId="{962C94FC-813F-46AC-9800-998E6C36A8FE}"/>
          </ac:spMkLst>
        </pc:spChg>
        <pc:spChg chg="add del mod">
          <ac:chgData name="Spencer Read" userId="c9ab259f-2b88-40a8-8bc1-2d947eaac16a" providerId="ADAL" clId="{5696CFA6-5CA0-4F79-93DE-FF0EFBD78E7B}" dt="2025-04-17T06:15:37.750" v="5207" actId="20577"/>
          <ac:spMkLst>
            <pc:docMk/>
            <pc:sldMk cId="3205326408" sldId="284"/>
            <ac:spMk id="19" creationId="{CA5FC436-9DF8-4A4F-85D9-040CEDDC7D9D}"/>
          </ac:spMkLst>
        </pc:spChg>
        <pc:spChg chg="add del mod">
          <ac:chgData name="Spencer Read" userId="c9ab259f-2b88-40a8-8bc1-2d947eaac16a" providerId="ADAL" clId="{5696CFA6-5CA0-4F79-93DE-FF0EFBD78E7B}" dt="2025-04-08T13:02:34.164" v="71" actId="478"/>
          <ac:spMkLst>
            <pc:docMk/>
            <pc:sldMk cId="3205326408" sldId="284"/>
            <ac:spMk id="20" creationId="{BAED9610-F656-4460-82E5-68DCE1DE98B6}"/>
          </ac:spMkLst>
        </pc:spChg>
        <pc:spChg chg="add del mod">
          <ac:chgData name="Spencer Read" userId="c9ab259f-2b88-40a8-8bc1-2d947eaac16a" providerId="ADAL" clId="{5696CFA6-5CA0-4F79-93DE-FF0EFBD78E7B}" dt="2025-04-09T11:51:27.842" v="2830" actId="478"/>
          <ac:spMkLst>
            <pc:docMk/>
            <pc:sldMk cId="3205326408" sldId="284"/>
            <ac:spMk id="29" creationId="{093E68EF-555D-428A-9A2E-760F139CC74E}"/>
          </ac:spMkLst>
        </pc:spChg>
        <pc:spChg chg="add del mod">
          <ac:chgData name="Spencer Read" userId="c9ab259f-2b88-40a8-8bc1-2d947eaac16a" providerId="ADAL" clId="{5696CFA6-5CA0-4F79-93DE-FF0EFBD78E7B}" dt="2025-04-08T21:20:50.935" v="297" actId="478"/>
          <ac:spMkLst>
            <pc:docMk/>
            <pc:sldMk cId="3205326408" sldId="284"/>
            <ac:spMk id="31" creationId="{A550C4A1-DEA2-47C2-A127-7096BE506368}"/>
          </ac:spMkLst>
        </pc:spChg>
        <pc:picChg chg="add del mod modCrop">
          <ac:chgData name="Spencer Read" userId="c9ab259f-2b88-40a8-8bc1-2d947eaac16a" providerId="ADAL" clId="{5696CFA6-5CA0-4F79-93DE-FF0EFBD78E7B}" dt="2025-04-08T12:59:39.271" v="27" actId="478"/>
          <ac:picMkLst>
            <pc:docMk/>
            <pc:sldMk cId="3205326408" sldId="284"/>
            <ac:picMk id="6" creationId="{30AFE454-D241-4990-84A9-12D5FFF0A108}"/>
          </ac:picMkLst>
        </pc:picChg>
        <pc:picChg chg="add del mod modCrop">
          <ac:chgData name="Spencer Read" userId="c9ab259f-2b88-40a8-8bc1-2d947eaac16a" providerId="ADAL" clId="{5696CFA6-5CA0-4F79-93DE-FF0EFBD78E7B}" dt="2025-04-08T12:59:38.345" v="25" actId="478"/>
          <ac:picMkLst>
            <pc:docMk/>
            <pc:sldMk cId="3205326408" sldId="284"/>
            <ac:picMk id="8" creationId="{98E56D3B-A687-4B31-AE5F-232AA6CA2E83}"/>
          </ac:picMkLst>
        </pc:picChg>
        <pc:picChg chg="add del mod modCrop">
          <ac:chgData name="Spencer Read" userId="c9ab259f-2b88-40a8-8bc1-2d947eaac16a" providerId="ADAL" clId="{5696CFA6-5CA0-4F79-93DE-FF0EFBD78E7B}" dt="2025-04-08T14:18:16.574" v="93" actId="478"/>
          <ac:picMkLst>
            <pc:docMk/>
            <pc:sldMk cId="3205326408" sldId="284"/>
            <ac:picMk id="10" creationId="{4A0962E5-FC6A-4F65-944C-CFE162D6A217}"/>
          </ac:picMkLst>
        </pc:picChg>
        <pc:picChg chg="add del mod modCrop">
          <ac:chgData name="Spencer Read" userId="c9ab259f-2b88-40a8-8bc1-2d947eaac16a" providerId="ADAL" clId="{5696CFA6-5CA0-4F79-93DE-FF0EFBD78E7B}" dt="2025-04-08T14:18:15.919" v="92" actId="478"/>
          <ac:picMkLst>
            <pc:docMk/>
            <pc:sldMk cId="3205326408" sldId="284"/>
            <ac:picMk id="12" creationId="{EFA29A5A-EEDD-46CE-9986-4703CDA591B2}"/>
          </ac:picMkLst>
        </pc:picChg>
        <pc:picChg chg="add del mod">
          <ac:chgData name="Spencer Read" userId="c9ab259f-2b88-40a8-8bc1-2d947eaac16a" providerId="ADAL" clId="{5696CFA6-5CA0-4F79-93DE-FF0EFBD78E7B}" dt="2025-04-08T14:22:42.881" v="141" actId="478"/>
          <ac:picMkLst>
            <pc:docMk/>
            <pc:sldMk cId="3205326408" sldId="284"/>
            <ac:picMk id="22" creationId="{EEAE5555-ABF9-4AD6-8177-AB1E0E7E383D}"/>
          </ac:picMkLst>
        </pc:picChg>
        <pc:picChg chg="add del mod">
          <ac:chgData name="Spencer Read" userId="c9ab259f-2b88-40a8-8bc1-2d947eaac16a" providerId="ADAL" clId="{5696CFA6-5CA0-4F79-93DE-FF0EFBD78E7B}" dt="2025-04-08T14:22:42.111" v="140" actId="478"/>
          <ac:picMkLst>
            <pc:docMk/>
            <pc:sldMk cId="3205326408" sldId="284"/>
            <ac:picMk id="24" creationId="{08C4C113-AF07-46B6-BA7F-032CE3DFB151}"/>
          </ac:picMkLst>
        </pc:picChg>
        <pc:picChg chg="add mod">
          <ac:chgData name="Spencer Read" userId="c9ab259f-2b88-40a8-8bc1-2d947eaac16a" providerId="ADAL" clId="{5696CFA6-5CA0-4F79-93DE-FF0EFBD78E7B}" dt="2025-04-11T11:42:03.158" v="4752" actId="1037"/>
          <ac:picMkLst>
            <pc:docMk/>
            <pc:sldMk cId="3205326408" sldId="284"/>
            <ac:picMk id="26" creationId="{477B588A-EB42-4D6F-BC8F-C8147397F236}"/>
          </ac:picMkLst>
        </pc:picChg>
        <pc:picChg chg="add mod">
          <ac:chgData name="Spencer Read" userId="c9ab259f-2b88-40a8-8bc1-2d947eaac16a" providerId="ADAL" clId="{5696CFA6-5CA0-4F79-93DE-FF0EFBD78E7B}" dt="2025-04-11T11:41:59.912" v="4741" actId="1038"/>
          <ac:picMkLst>
            <pc:docMk/>
            <pc:sldMk cId="3205326408" sldId="284"/>
            <ac:picMk id="28" creationId="{AC8D0B69-806A-403A-B702-DBA3FE733FB4}"/>
          </ac:picMkLst>
        </pc:picChg>
      </pc:sldChg>
      <pc:sldChg chg="addSp delSp modSp add del mod">
        <pc:chgData name="Spencer Read" userId="c9ab259f-2b88-40a8-8bc1-2d947eaac16a" providerId="ADAL" clId="{5696CFA6-5CA0-4F79-93DE-FF0EFBD78E7B}" dt="2025-04-11T11:11:50.314" v="4389" actId="2696"/>
        <pc:sldMkLst>
          <pc:docMk/>
          <pc:sldMk cId="1086548136" sldId="285"/>
        </pc:sldMkLst>
        <pc:spChg chg="add del mod">
          <ac:chgData name="Spencer Read" userId="c9ab259f-2b88-40a8-8bc1-2d947eaac16a" providerId="ADAL" clId="{5696CFA6-5CA0-4F79-93DE-FF0EFBD78E7B}" dt="2025-04-08T21:13:46.482" v="248" actId="478"/>
          <ac:spMkLst>
            <pc:docMk/>
            <pc:sldMk cId="1086548136" sldId="285"/>
            <ac:spMk id="3" creationId="{0F6A695B-DC78-42EC-A498-107B8726FE94}"/>
          </ac:spMkLst>
        </pc:spChg>
        <pc:spChg chg="mod">
          <ac:chgData name="Spencer Read" userId="c9ab259f-2b88-40a8-8bc1-2d947eaac16a" providerId="ADAL" clId="{5696CFA6-5CA0-4F79-93DE-FF0EFBD78E7B}" dt="2025-04-09T16:00:33.666" v="3436"/>
          <ac:spMkLst>
            <pc:docMk/>
            <pc:sldMk cId="1086548136" sldId="285"/>
            <ac:spMk id="5" creationId="{2C42B70A-95F1-DD0E-3283-1F65F35F9840}"/>
          </ac:spMkLst>
        </pc:spChg>
        <pc:spChg chg="add del mod">
          <ac:chgData name="Spencer Read" userId="c9ab259f-2b88-40a8-8bc1-2d947eaac16a" providerId="ADAL" clId="{5696CFA6-5CA0-4F79-93DE-FF0EFBD78E7B}" dt="2025-04-09T11:52:17.717" v="2863" actId="478"/>
          <ac:spMkLst>
            <pc:docMk/>
            <pc:sldMk cId="1086548136" sldId="285"/>
            <ac:spMk id="6" creationId="{F82CF726-BAE4-41BE-9A4C-3AAA6BAC1842}"/>
          </ac:spMkLst>
        </pc:spChg>
        <pc:spChg chg="add mod">
          <ac:chgData name="Spencer Read" userId="c9ab259f-2b88-40a8-8bc1-2d947eaac16a" providerId="ADAL" clId="{5696CFA6-5CA0-4F79-93DE-FF0EFBD78E7B}" dt="2025-04-09T12:26:14.640" v="3347"/>
          <ac:spMkLst>
            <pc:docMk/>
            <pc:sldMk cId="1086548136" sldId="285"/>
            <ac:spMk id="7" creationId="{AB6246CD-1C0A-4D53-9C35-FC1DA41BFF70}"/>
          </ac:spMkLst>
        </pc:spChg>
        <pc:spChg chg="del">
          <ac:chgData name="Spencer Read" userId="c9ab259f-2b88-40a8-8bc1-2d947eaac16a" providerId="ADAL" clId="{5696CFA6-5CA0-4F79-93DE-FF0EFBD78E7B}" dt="2025-04-08T21:13:41.529" v="246" actId="478"/>
          <ac:spMkLst>
            <pc:docMk/>
            <pc:sldMk cId="1086548136" sldId="285"/>
            <ac:spMk id="13" creationId="{A3EAE180-E6FC-4433-BA93-16D3AF3055AA}"/>
          </ac:spMkLst>
        </pc:spChg>
        <pc:spChg chg="mod">
          <ac:chgData name="Spencer Read" userId="c9ab259f-2b88-40a8-8bc1-2d947eaac16a" providerId="ADAL" clId="{5696CFA6-5CA0-4F79-93DE-FF0EFBD78E7B}" dt="2025-04-09T21:36:19.896" v="3827" actId="14100"/>
          <ac:spMkLst>
            <pc:docMk/>
            <pc:sldMk cId="1086548136" sldId="285"/>
            <ac:spMk id="19" creationId="{CA5FC436-9DF8-4A4F-85D9-040CEDDC7D9D}"/>
          </ac:spMkLst>
        </pc:spChg>
        <pc:picChg chg="mod">
          <ac:chgData name="Spencer Read" userId="c9ab259f-2b88-40a8-8bc1-2d947eaac16a" providerId="ADAL" clId="{5696CFA6-5CA0-4F79-93DE-FF0EFBD78E7B}" dt="2025-04-09T12:22:41.239" v="3278" actId="14100"/>
          <ac:picMkLst>
            <pc:docMk/>
            <pc:sldMk cId="1086548136" sldId="285"/>
            <ac:picMk id="10" creationId="{4A0962E5-FC6A-4F65-944C-CFE162D6A217}"/>
          </ac:picMkLst>
        </pc:picChg>
        <pc:picChg chg="mod">
          <ac:chgData name="Spencer Read" userId="c9ab259f-2b88-40a8-8bc1-2d947eaac16a" providerId="ADAL" clId="{5696CFA6-5CA0-4F79-93DE-FF0EFBD78E7B}" dt="2025-04-09T12:22:38.875" v="3277" actId="14100"/>
          <ac:picMkLst>
            <pc:docMk/>
            <pc:sldMk cId="1086548136" sldId="285"/>
            <ac:picMk id="12" creationId="{EFA29A5A-EEDD-46CE-9986-4703CDA591B2}"/>
          </ac:picMkLst>
        </pc:picChg>
      </pc:sldChg>
      <pc:sldChg chg="addSp modSp del">
        <pc:chgData name="Spencer Read" userId="c9ab259f-2b88-40a8-8bc1-2d947eaac16a" providerId="ADAL" clId="{5696CFA6-5CA0-4F79-93DE-FF0EFBD78E7B}" dt="2025-04-08T11:47:15.710" v="1" actId="47"/>
        <pc:sldMkLst>
          <pc:docMk/>
          <pc:sldMk cId="1648308865" sldId="285"/>
        </pc:sldMkLst>
        <pc:picChg chg="add mod">
          <ac:chgData name="Spencer Read" userId="c9ab259f-2b88-40a8-8bc1-2d947eaac16a" providerId="ADAL" clId="{5696CFA6-5CA0-4F79-93DE-FF0EFBD78E7B}" dt="2025-04-08T11:07:54.833" v="0" actId="931"/>
          <ac:picMkLst>
            <pc:docMk/>
            <pc:sldMk cId="1648308865" sldId="285"/>
            <ac:picMk id="11" creationId="{11F79701-81B5-4D96-B1B5-B749BFF55CD4}"/>
          </ac:picMkLst>
        </pc:picChg>
      </pc:sldChg>
      <pc:sldChg chg="addSp delSp modSp add del mod ord">
        <pc:chgData name="Spencer Read" userId="c9ab259f-2b88-40a8-8bc1-2d947eaac16a" providerId="ADAL" clId="{5696CFA6-5CA0-4F79-93DE-FF0EFBD78E7B}" dt="2025-04-11T11:45:19.989" v="4818" actId="1076"/>
        <pc:sldMkLst>
          <pc:docMk/>
          <pc:sldMk cId="4094328645" sldId="286"/>
        </pc:sldMkLst>
        <pc:spChg chg="del mod ord">
          <ac:chgData name="Spencer Read" userId="c9ab259f-2b88-40a8-8bc1-2d947eaac16a" providerId="ADAL" clId="{5696CFA6-5CA0-4F79-93DE-FF0EFBD78E7B}" dt="2025-04-08T21:37:56.668" v="442" actId="478"/>
          <ac:spMkLst>
            <pc:docMk/>
            <pc:sldMk cId="4094328645" sldId="286"/>
            <ac:spMk id="2" creationId="{DFA2B799-CE7B-41DD-A73A-5CF1E1A328FE}"/>
          </ac:spMkLst>
        </pc:spChg>
        <pc:spChg chg="add del mod">
          <ac:chgData name="Spencer Read" userId="c9ab259f-2b88-40a8-8bc1-2d947eaac16a" providerId="ADAL" clId="{5696CFA6-5CA0-4F79-93DE-FF0EFBD78E7B}" dt="2025-04-09T11:53:53.437" v="2907" actId="478"/>
          <ac:spMkLst>
            <pc:docMk/>
            <pc:sldMk cId="4094328645" sldId="286"/>
            <ac:spMk id="3" creationId="{073EC308-94E4-4FB9-A337-60818890F919}"/>
          </ac:spMkLst>
        </pc:spChg>
        <pc:spChg chg="mod">
          <ac:chgData name="Spencer Read" userId="c9ab259f-2b88-40a8-8bc1-2d947eaac16a" providerId="ADAL" clId="{5696CFA6-5CA0-4F79-93DE-FF0EFBD78E7B}" dt="2025-04-09T16:01:28.242" v="3453"/>
          <ac:spMkLst>
            <pc:docMk/>
            <pc:sldMk cId="4094328645" sldId="286"/>
            <ac:spMk id="3" creationId="{1631B073-7028-7F17-15DC-71941B4778A8}"/>
          </ac:spMkLst>
        </pc:spChg>
        <pc:spChg chg="del">
          <ac:chgData name="Spencer Read" userId="c9ab259f-2b88-40a8-8bc1-2d947eaac16a" providerId="ADAL" clId="{5696CFA6-5CA0-4F79-93DE-FF0EFBD78E7B}" dt="2025-04-08T14:24:07.597" v="157" actId="478"/>
          <ac:spMkLst>
            <pc:docMk/>
            <pc:sldMk cId="4094328645" sldId="286"/>
            <ac:spMk id="3" creationId="{8C0172D6-C1F7-4E44-BF26-91B1D994D57B}"/>
          </ac:spMkLst>
        </pc:spChg>
        <pc:spChg chg="del">
          <ac:chgData name="Spencer Read" userId="c9ab259f-2b88-40a8-8bc1-2d947eaac16a" providerId="ADAL" clId="{5696CFA6-5CA0-4F79-93DE-FF0EFBD78E7B}" dt="2025-04-08T14:24:08.853" v="158" actId="478"/>
          <ac:spMkLst>
            <pc:docMk/>
            <pc:sldMk cId="4094328645" sldId="286"/>
            <ac:spMk id="4" creationId="{235BCB16-D660-4DBD-AE8B-493E1822992D}"/>
          </ac:spMkLst>
        </pc:spChg>
        <pc:spChg chg="del mod">
          <ac:chgData name="Spencer Read" userId="c9ab259f-2b88-40a8-8bc1-2d947eaac16a" providerId="ADAL" clId="{5696CFA6-5CA0-4F79-93DE-FF0EFBD78E7B}" dt="2025-04-08T21:14:46.560" v="255" actId="478"/>
          <ac:spMkLst>
            <pc:docMk/>
            <pc:sldMk cId="4094328645" sldId="286"/>
            <ac:spMk id="5" creationId="{B14A4B15-2399-426C-8746-FD3B31B2B63E}"/>
          </ac:spMkLst>
        </pc:spChg>
        <pc:spChg chg="add del mod">
          <ac:chgData name="Spencer Read" userId="c9ab259f-2b88-40a8-8bc1-2d947eaac16a" providerId="ADAL" clId="{5696CFA6-5CA0-4F79-93DE-FF0EFBD78E7B}" dt="2025-04-09T12:24:46.978" v="3314" actId="478"/>
          <ac:spMkLst>
            <pc:docMk/>
            <pc:sldMk cId="4094328645" sldId="286"/>
            <ac:spMk id="5" creationId="{FAA6C907-09F9-46A1-8A0A-26B856BB0632}"/>
          </ac:spMkLst>
        </pc:spChg>
        <pc:spChg chg="add del mod">
          <ac:chgData name="Spencer Read" userId="c9ab259f-2b88-40a8-8bc1-2d947eaac16a" providerId="ADAL" clId="{5696CFA6-5CA0-4F79-93DE-FF0EFBD78E7B}" dt="2025-04-09T12:24:44.117" v="3313" actId="478"/>
          <ac:spMkLst>
            <pc:docMk/>
            <pc:sldMk cId="4094328645" sldId="286"/>
            <ac:spMk id="6" creationId="{A1761E22-7066-4D62-8202-AEF76F05B5FA}"/>
          </ac:spMkLst>
        </pc:spChg>
        <pc:spChg chg="add mod">
          <ac:chgData name="Spencer Read" userId="c9ab259f-2b88-40a8-8bc1-2d947eaac16a" providerId="ADAL" clId="{5696CFA6-5CA0-4F79-93DE-FF0EFBD78E7B}" dt="2025-04-11T11:45:17.637" v="4817" actId="14100"/>
          <ac:spMkLst>
            <pc:docMk/>
            <pc:sldMk cId="4094328645" sldId="286"/>
            <ac:spMk id="7" creationId="{2E88D831-3364-439D-A5AA-D90DCAD49D16}"/>
          </ac:spMkLst>
        </pc:spChg>
        <pc:spChg chg="add del mod">
          <ac:chgData name="Spencer Read" userId="c9ab259f-2b88-40a8-8bc1-2d947eaac16a" providerId="ADAL" clId="{5696CFA6-5CA0-4F79-93DE-FF0EFBD78E7B}" dt="2025-04-08T14:24:09.931" v="159" actId="478"/>
          <ac:spMkLst>
            <pc:docMk/>
            <pc:sldMk cId="4094328645" sldId="286"/>
            <ac:spMk id="7" creationId="{64C4F003-15BB-4E51-B8E7-33E096938C7A}"/>
          </ac:spMkLst>
        </pc:spChg>
        <pc:spChg chg="add del mod">
          <ac:chgData name="Spencer Read" userId="c9ab259f-2b88-40a8-8bc1-2d947eaac16a" providerId="ADAL" clId="{5696CFA6-5CA0-4F79-93DE-FF0EFBD78E7B}" dt="2025-04-08T14:24:10.849" v="160" actId="478"/>
          <ac:spMkLst>
            <pc:docMk/>
            <pc:sldMk cId="4094328645" sldId="286"/>
            <ac:spMk id="9" creationId="{0B1ED51F-D89F-4998-8855-654BB9D7B4A9}"/>
          </ac:spMkLst>
        </pc:spChg>
        <pc:spChg chg="add mod">
          <ac:chgData name="Spencer Read" userId="c9ab259f-2b88-40a8-8bc1-2d947eaac16a" providerId="ADAL" clId="{5696CFA6-5CA0-4F79-93DE-FF0EFBD78E7B}" dt="2025-04-09T12:24:47.752" v="3315"/>
          <ac:spMkLst>
            <pc:docMk/>
            <pc:sldMk cId="4094328645" sldId="286"/>
            <ac:spMk id="10" creationId="{E5D60F57-4F16-4821-9F7A-9145E00A5292}"/>
          </ac:spMkLst>
        </pc:spChg>
        <pc:spChg chg="add del mod">
          <ac:chgData name="Spencer Read" userId="c9ab259f-2b88-40a8-8bc1-2d947eaac16a" providerId="ADAL" clId="{5696CFA6-5CA0-4F79-93DE-FF0EFBD78E7B}" dt="2025-04-08T21:44:37.341" v="604" actId="478"/>
          <ac:spMkLst>
            <pc:docMk/>
            <pc:sldMk cId="4094328645" sldId="286"/>
            <ac:spMk id="17" creationId="{A66DC624-5519-4B0E-A435-48AA12D1E0CE}"/>
          </ac:spMkLst>
        </pc:spChg>
        <pc:spChg chg="add del mod">
          <ac:chgData name="Spencer Read" userId="c9ab259f-2b88-40a8-8bc1-2d947eaac16a" providerId="ADAL" clId="{5696CFA6-5CA0-4F79-93DE-FF0EFBD78E7B}" dt="2025-04-09T11:53:51.505" v="2906" actId="478"/>
          <ac:spMkLst>
            <pc:docMk/>
            <pc:sldMk cId="4094328645" sldId="286"/>
            <ac:spMk id="18" creationId="{E7EE1C9B-9050-4006-AB24-A41A76C84EA9}"/>
          </ac:spMkLst>
        </pc:spChg>
        <pc:picChg chg="add del mod">
          <ac:chgData name="Spencer Read" userId="c9ab259f-2b88-40a8-8bc1-2d947eaac16a" providerId="ADAL" clId="{5696CFA6-5CA0-4F79-93DE-FF0EFBD78E7B}" dt="2025-04-08T14:37:43.311" v="172" actId="478"/>
          <ac:picMkLst>
            <pc:docMk/>
            <pc:sldMk cId="4094328645" sldId="286"/>
            <ac:picMk id="11" creationId="{4EEBAC9C-6632-42A8-9879-9A8099AE3C96}"/>
          </ac:picMkLst>
        </pc:picChg>
        <pc:picChg chg="add mod ord">
          <ac:chgData name="Spencer Read" userId="c9ab259f-2b88-40a8-8bc1-2d947eaac16a" providerId="ADAL" clId="{5696CFA6-5CA0-4F79-93DE-FF0EFBD78E7B}" dt="2025-04-11T11:45:19.989" v="4818" actId="1076"/>
          <ac:picMkLst>
            <pc:docMk/>
            <pc:sldMk cId="4094328645" sldId="286"/>
            <ac:picMk id="13" creationId="{12C5850A-31E0-424D-9037-952481BC8C6F}"/>
          </ac:picMkLst>
        </pc:picChg>
        <pc:picChg chg="add del mod modCrop">
          <ac:chgData name="Spencer Read" userId="c9ab259f-2b88-40a8-8bc1-2d947eaac16a" providerId="ADAL" clId="{5696CFA6-5CA0-4F79-93DE-FF0EFBD78E7B}" dt="2025-04-08T21:15:35.459" v="271" actId="21"/>
          <ac:picMkLst>
            <pc:docMk/>
            <pc:sldMk cId="4094328645" sldId="286"/>
            <ac:picMk id="15" creationId="{CD75E789-C2D6-4FB3-9FF4-49D8975E53D3}"/>
          </ac:picMkLst>
        </pc:picChg>
      </pc:sldChg>
      <pc:sldChg chg="addSp delSp modSp new del mod">
        <pc:chgData name="Spencer Read" userId="c9ab259f-2b88-40a8-8bc1-2d947eaac16a" providerId="ADAL" clId="{5696CFA6-5CA0-4F79-93DE-FF0EFBD78E7B}" dt="2025-04-08T21:11:50.888" v="217" actId="2696"/>
        <pc:sldMkLst>
          <pc:docMk/>
          <pc:sldMk cId="3999781804" sldId="287"/>
        </pc:sldMkLst>
        <pc:spChg chg="del">
          <ac:chgData name="Spencer Read" userId="c9ab259f-2b88-40a8-8bc1-2d947eaac16a" providerId="ADAL" clId="{5696CFA6-5CA0-4F79-93DE-FF0EFBD78E7B}" dt="2025-04-08T21:08:56.032" v="183" actId="478"/>
          <ac:spMkLst>
            <pc:docMk/>
            <pc:sldMk cId="3999781804" sldId="287"/>
            <ac:spMk id="2" creationId="{DA91DB90-96F9-4F35-AD13-F66A057934E7}"/>
          </ac:spMkLst>
        </pc:spChg>
        <pc:spChg chg="del">
          <ac:chgData name="Spencer Read" userId="c9ab259f-2b88-40a8-8bc1-2d947eaac16a" providerId="ADAL" clId="{5696CFA6-5CA0-4F79-93DE-FF0EFBD78E7B}" dt="2025-04-08T21:08:48.218" v="180" actId="478"/>
          <ac:spMkLst>
            <pc:docMk/>
            <pc:sldMk cId="3999781804" sldId="287"/>
            <ac:spMk id="3" creationId="{CFE55BF6-B3FB-4FE9-B8DD-61E459569E8C}"/>
          </ac:spMkLst>
        </pc:spChg>
        <pc:spChg chg="del">
          <ac:chgData name="Spencer Read" userId="c9ab259f-2b88-40a8-8bc1-2d947eaac16a" providerId="ADAL" clId="{5696CFA6-5CA0-4F79-93DE-FF0EFBD78E7B}" dt="2025-04-08T21:08:50.185" v="181" actId="478"/>
          <ac:spMkLst>
            <pc:docMk/>
            <pc:sldMk cId="3999781804" sldId="287"/>
            <ac:spMk id="4" creationId="{672B4444-311C-498E-BAE3-CE768AAA8C57}"/>
          </ac:spMkLst>
        </pc:spChg>
        <pc:picChg chg="add del mod">
          <ac:chgData name="Spencer Read" userId="c9ab259f-2b88-40a8-8bc1-2d947eaac16a" providerId="ADAL" clId="{5696CFA6-5CA0-4F79-93DE-FF0EFBD78E7B}" dt="2025-04-08T21:11:11.090" v="211" actId="21"/>
          <ac:picMkLst>
            <pc:docMk/>
            <pc:sldMk cId="3999781804" sldId="287"/>
            <ac:picMk id="5" creationId="{56FE31B4-02B6-481A-A811-49648BC6ADC7}"/>
          </ac:picMkLst>
        </pc:picChg>
        <pc:picChg chg="add del mod">
          <ac:chgData name="Spencer Read" userId="c9ab259f-2b88-40a8-8bc1-2d947eaac16a" providerId="ADAL" clId="{5696CFA6-5CA0-4F79-93DE-FF0EFBD78E7B}" dt="2025-04-08T21:10:09.469" v="198" actId="21"/>
          <ac:picMkLst>
            <pc:docMk/>
            <pc:sldMk cId="3999781804" sldId="287"/>
            <ac:picMk id="6" creationId="{B6CA7FAE-1F01-4807-93B5-FC35BC88CDA6}"/>
          </ac:picMkLst>
        </pc:picChg>
      </pc:sldChg>
      <pc:sldChg chg="addSp delSp modSp add del mod">
        <pc:chgData name="Spencer Read" userId="c9ab259f-2b88-40a8-8bc1-2d947eaac16a" providerId="ADAL" clId="{5696CFA6-5CA0-4F79-93DE-FF0EFBD78E7B}" dt="2025-04-11T12:35:35.690" v="5183" actId="2696"/>
        <pc:sldMkLst>
          <pc:docMk/>
          <pc:sldMk cId="2100636418" sldId="288"/>
        </pc:sldMkLst>
        <pc:spChg chg="del mod">
          <ac:chgData name="Spencer Read" userId="c9ab259f-2b88-40a8-8bc1-2d947eaac16a" providerId="ADAL" clId="{5696CFA6-5CA0-4F79-93DE-FF0EFBD78E7B}" dt="2025-04-09T11:46:25.783" v="2710" actId="478"/>
          <ac:spMkLst>
            <pc:docMk/>
            <pc:sldMk cId="2100636418" sldId="288"/>
            <ac:spMk id="2" creationId="{DFA2B799-CE7B-41DD-A73A-5CF1E1A328FE}"/>
          </ac:spMkLst>
        </pc:spChg>
        <pc:spChg chg="add del mod">
          <ac:chgData name="Spencer Read" userId="c9ab259f-2b88-40a8-8bc1-2d947eaac16a" providerId="ADAL" clId="{5696CFA6-5CA0-4F79-93DE-FF0EFBD78E7B}" dt="2025-04-08T22:37:05.886" v="1542"/>
          <ac:spMkLst>
            <pc:docMk/>
            <pc:sldMk cId="2100636418" sldId="288"/>
            <ac:spMk id="3" creationId="{0D759ADC-1954-4CDC-A166-479957FD4647}"/>
          </ac:spMkLst>
        </pc:spChg>
        <pc:spChg chg="add mod">
          <ac:chgData name="Spencer Read" userId="c9ab259f-2b88-40a8-8bc1-2d947eaac16a" providerId="ADAL" clId="{5696CFA6-5CA0-4F79-93DE-FF0EFBD78E7B}" dt="2025-04-09T12:11:38.952" v="3181" actId="1076"/>
          <ac:spMkLst>
            <pc:docMk/>
            <pc:sldMk cId="2100636418" sldId="288"/>
            <ac:spMk id="4" creationId="{A8F27C82-7426-4975-A7C0-D1F1150ADDFE}"/>
          </ac:spMkLst>
        </pc:spChg>
        <pc:spChg chg="add del mod">
          <ac:chgData name="Spencer Read" userId="c9ab259f-2b88-40a8-8bc1-2d947eaac16a" providerId="ADAL" clId="{5696CFA6-5CA0-4F79-93DE-FF0EFBD78E7B}" dt="2025-04-09T11:46:28.432" v="2711" actId="478"/>
          <ac:spMkLst>
            <pc:docMk/>
            <pc:sldMk cId="2100636418" sldId="288"/>
            <ac:spMk id="6" creationId="{4892F0C7-0CAE-434C-A14B-FA92F924319F}"/>
          </ac:spMkLst>
        </pc:spChg>
        <pc:spChg chg="add del mod">
          <ac:chgData name="Spencer Read" userId="c9ab259f-2b88-40a8-8bc1-2d947eaac16a" providerId="ADAL" clId="{5696CFA6-5CA0-4F79-93DE-FF0EFBD78E7B}" dt="2025-04-09T12:25:34.344" v="3330" actId="478"/>
          <ac:spMkLst>
            <pc:docMk/>
            <pc:sldMk cId="2100636418" sldId="288"/>
            <ac:spMk id="7" creationId="{012948C7-3FFD-41BD-AF9D-EF05416EB5AF}"/>
          </ac:spMkLst>
        </pc:spChg>
        <pc:spChg chg="del">
          <ac:chgData name="Spencer Read" userId="c9ab259f-2b88-40a8-8bc1-2d947eaac16a" providerId="ADAL" clId="{5696CFA6-5CA0-4F79-93DE-FF0EFBD78E7B}" dt="2025-04-08T21:10:06.874" v="197" actId="478"/>
          <ac:spMkLst>
            <pc:docMk/>
            <pc:sldMk cId="2100636418" sldId="288"/>
            <ac:spMk id="7" creationId="{86B06DBA-BDE3-4E11-ABBB-11EEDB36243B}"/>
          </ac:spMkLst>
        </pc:spChg>
        <pc:spChg chg="add del mod">
          <ac:chgData name="Spencer Read" userId="c9ab259f-2b88-40a8-8bc1-2d947eaac16a" providerId="ADAL" clId="{5696CFA6-5CA0-4F79-93DE-FF0EFBD78E7B}" dt="2025-04-09T12:25:36.651" v="3331" actId="478"/>
          <ac:spMkLst>
            <pc:docMk/>
            <pc:sldMk cId="2100636418" sldId="288"/>
            <ac:spMk id="9" creationId="{9EBEDBE1-36FB-4E62-A6DB-689967AE27D9}"/>
          </ac:spMkLst>
        </pc:spChg>
        <pc:spChg chg="add mod">
          <ac:chgData name="Spencer Read" userId="c9ab259f-2b88-40a8-8bc1-2d947eaac16a" providerId="ADAL" clId="{5696CFA6-5CA0-4F79-93DE-FF0EFBD78E7B}" dt="2025-04-09T12:25:37.019" v="3332"/>
          <ac:spMkLst>
            <pc:docMk/>
            <pc:sldMk cId="2100636418" sldId="288"/>
            <ac:spMk id="10" creationId="{E91D8788-9798-4088-8AF1-61D64466860E}"/>
          </ac:spMkLst>
        </pc:spChg>
        <pc:picChg chg="add mod">
          <ac:chgData name="Spencer Read" userId="c9ab259f-2b88-40a8-8bc1-2d947eaac16a" providerId="ADAL" clId="{5696CFA6-5CA0-4F79-93DE-FF0EFBD78E7B}" dt="2025-04-09T12:11:17.288" v="3173" actId="14100"/>
          <ac:picMkLst>
            <pc:docMk/>
            <pc:sldMk cId="2100636418" sldId="288"/>
            <ac:picMk id="5" creationId="{48CC4F75-3FCA-44DF-AED9-0828E2110A64}"/>
          </ac:picMkLst>
        </pc:picChg>
        <pc:picChg chg="del mod">
          <ac:chgData name="Spencer Read" userId="c9ab259f-2b88-40a8-8bc1-2d947eaac16a" providerId="ADAL" clId="{5696CFA6-5CA0-4F79-93DE-FF0EFBD78E7B}" dt="2025-04-08T21:10:03.874" v="196" actId="478"/>
          <ac:picMkLst>
            <pc:docMk/>
            <pc:sldMk cId="2100636418" sldId="288"/>
            <ac:picMk id="11" creationId="{72D0C051-2C22-4FAE-AF68-0A622B26FDA5}"/>
          </ac:picMkLst>
        </pc:picChg>
      </pc:sldChg>
      <pc:sldChg chg="addSp delSp modSp add del mod">
        <pc:chgData name="Spencer Read" userId="c9ab259f-2b88-40a8-8bc1-2d947eaac16a" providerId="ADAL" clId="{5696CFA6-5CA0-4F79-93DE-FF0EFBD78E7B}" dt="2025-04-09T15:54:10.740" v="3372" actId="47"/>
        <pc:sldMkLst>
          <pc:docMk/>
          <pc:sldMk cId="3058707298" sldId="289"/>
        </pc:sldMkLst>
        <pc:spChg chg="del mod">
          <ac:chgData name="Spencer Read" userId="c9ab259f-2b88-40a8-8bc1-2d947eaac16a" providerId="ADAL" clId="{5696CFA6-5CA0-4F79-93DE-FF0EFBD78E7B}" dt="2025-04-09T12:25:40.785" v="3333" actId="478"/>
          <ac:spMkLst>
            <pc:docMk/>
            <pc:sldMk cId="3058707298" sldId="289"/>
            <ac:spMk id="2" creationId="{DFA2B799-CE7B-41DD-A73A-5CF1E1A328FE}"/>
          </ac:spMkLst>
        </pc:spChg>
        <pc:spChg chg="add del mod">
          <ac:chgData name="Spencer Read" userId="c9ab259f-2b88-40a8-8bc1-2d947eaac16a" providerId="ADAL" clId="{5696CFA6-5CA0-4F79-93DE-FF0EFBD78E7B}" dt="2025-04-08T22:42:52.947" v="1595" actId="478"/>
          <ac:spMkLst>
            <pc:docMk/>
            <pc:sldMk cId="3058707298" sldId="289"/>
            <ac:spMk id="3" creationId="{E46E5EC7-F822-48F6-9ADD-A5D29CCEA1FC}"/>
          </ac:spMkLst>
        </pc:spChg>
        <pc:spChg chg="add mod">
          <ac:chgData name="Spencer Read" userId="c9ab259f-2b88-40a8-8bc1-2d947eaac16a" providerId="ADAL" clId="{5696CFA6-5CA0-4F79-93DE-FF0EFBD78E7B}" dt="2025-04-09T12:13:00.805" v="3210" actId="1076"/>
          <ac:spMkLst>
            <pc:docMk/>
            <pc:sldMk cId="3058707298" sldId="289"/>
            <ac:spMk id="5" creationId="{5968B1C2-8CE2-4E4D-81FA-824297F7F85E}"/>
          </ac:spMkLst>
        </pc:spChg>
        <pc:spChg chg="add del mod">
          <ac:chgData name="Spencer Read" userId="c9ab259f-2b88-40a8-8bc1-2d947eaac16a" providerId="ADAL" clId="{5696CFA6-5CA0-4F79-93DE-FF0EFBD78E7B}" dt="2025-04-09T12:25:42.518" v="3334" actId="478"/>
          <ac:spMkLst>
            <pc:docMk/>
            <pc:sldMk cId="3058707298" sldId="289"/>
            <ac:spMk id="6" creationId="{5721F11D-3141-4B21-BF22-FED5CB7BC3FD}"/>
          </ac:spMkLst>
        </pc:spChg>
        <pc:spChg chg="add mod">
          <ac:chgData name="Spencer Read" userId="c9ab259f-2b88-40a8-8bc1-2d947eaac16a" providerId="ADAL" clId="{5696CFA6-5CA0-4F79-93DE-FF0EFBD78E7B}" dt="2025-04-09T12:25:42.952" v="3335"/>
          <ac:spMkLst>
            <pc:docMk/>
            <pc:sldMk cId="3058707298" sldId="289"/>
            <ac:spMk id="7" creationId="{F487F343-5873-4189-9616-0EA57CFE99A9}"/>
          </ac:spMkLst>
        </pc:spChg>
        <pc:picChg chg="add mod">
          <ac:chgData name="Spencer Read" userId="c9ab259f-2b88-40a8-8bc1-2d947eaac16a" providerId="ADAL" clId="{5696CFA6-5CA0-4F79-93DE-FF0EFBD78E7B}" dt="2025-04-09T12:13:04.455" v="3214" actId="1037"/>
          <ac:picMkLst>
            <pc:docMk/>
            <pc:sldMk cId="3058707298" sldId="289"/>
            <ac:picMk id="4" creationId="{95034768-92DE-42E9-8E41-212953C39942}"/>
          </ac:picMkLst>
        </pc:picChg>
        <pc:picChg chg="del">
          <ac:chgData name="Spencer Read" userId="c9ab259f-2b88-40a8-8bc1-2d947eaac16a" providerId="ADAL" clId="{5696CFA6-5CA0-4F79-93DE-FF0EFBD78E7B}" dt="2025-04-08T21:11:13.778" v="212" actId="478"/>
          <ac:picMkLst>
            <pc:docMk/>
            <pc:sldMk cId="3058707298" sldId="289"/>
            <ac:picMk id="5" creationId="{48CC4F75-3FCA-44DF-AED9-0828E2110A64}"/>
          </ac:picMkLst>
        </pc:picChg>
      </pc:sldChg>
      <pc:sldChg chg="addSp delSp modSp add del mod">
        <pc:chgData name="Spencer Read" userId="c9ab259f-2b88-40a8-8bc1-2d947eaac16a" providerId="ADAL" clId="{5696CFA6-5CA0-4F79-93DE-FF0EFBD78E7B}" dt="2025-04-09T15:54:02.174" v="3368" actId="47"/>
        <pc:sldMkLst>
          <pc:docMk/>
          <pc:sldMk cId="890584978" sldId="290"/>
        </pc:sldMkLst>
        <pc:spChg chg="del mod">
          <ac:chgData name="Spencer Read" userId="c9ab259f-2b88-40a8-8bc1-2d947eaac16a" providerId="ADAL" clId="{5696CFA6-5CA0-4F79-93DE-FF0EFBD78E7B}" dt="2025-04-09T11:54:01.903" v="2910" actId="478"/>
          <ac:spMkLst>
            <pc:docMk/>
            <pc:sldMk cId="890584978" sldId="290"/>
            <ac:spMk id="2" creationId="{DFA2B799-CE7B-41DD-A73A-5CF1E1A328FE}"/>
          </ac:spMkLst>
        </pc:spChg>
        <pc:spChg chg="add del mod">
          <ac:chgData name="Spencer Read" userId="c9ab259f-2b88-40a8-8bc1-2d947eaac16a" providerId="ADAL" clId="{5696CFA6-5CA0-4F79-93DE-FF0EFBD78E7B}" dt="2025-04-09T11:54:04.078" v="2911" actId="478"/>
          <ac:spMkLst>
            <pc:docMk/>
            <pc:sldMk cId="890584978" sldId="290"/>
            <ac:spMk id="5" creationId="{925EA2D3-F51F-45F5-93E4-FD02D8986EE2}"/>
          </ac:spMkLst>
        </pc:spChg>
        <pc:spChg chg="add del mod">
          <ac:chgData name="Spencer Read" userId="c9ab259f-2b88-40a8-8bc1-2d947eaac16a" providerId="ADAL" clId="{5696CFA6-5CA0-4F79-93DE-FF0EFBD78E7B}" dt="2025-04-09T12:24:51.013" v="3316" actId="478"/>
          <ac:spMkLst>
            <pc:docMk/>
            <pc:sldMk cId="890584978" sldId="290"/>
            <ac:spMk id="6" creationId="{DF86AA32-AD67-4C40-AE5B-51DC23D68DF3}"/>
          </ac:spMkLst>
        </pc:spChg>
        <pc:spChg chg="add mod">
          <ac:chgData name="Spencer Read" userId="c9ab259f-2b88-40a8-8bc1-2d947eaac16a" providerId="ADAL" clId="{5696CFA6-5CA0-4F79-93DE-FF0EFBD78E7B}" dt="2025-04-09T12:04:44.383" v="3090" actId="14100"/>
          <ac:spMkLst>
            <pc:docMk/>
            <pc:sldMk cId="890584978" sldId="290"/>
            <ac:spMk id="7" creationId="{5A4DD4CD-A9AB-4F01-82C7-8775E31C9FED}"/>
          </ac:spMkLst>
        </pc:spChg>
        <pc:spChg chg="add del mod">
          <ac:chgData name="Spencer Read" userId="c9ab259f-2b88-40a8-8bc1-2d947eaac16a" providerId="ADAL" clId="{5696CFA6-5CA0-4F79-93DE-FF0EFBD78E7B}" dt="2025-04-09T12:24:53.182" v="3317" actId="478"/>
          <ac:spMkLst>
            <pc:docMk/>
            <pc:sldMk cId="890584978" sldId="290"/>
            <ac:spMk id="9" creationId="{D8517006-1357-4DB9-8EC5-97B131E6A03C}"/>
          </ac:spMkLst>
        </pc:spChg>
        <pc:spChg chg="add mod">
          <ac:chgData name="Spencer Read" userId="c9ab259f-2b88-40a8-8bc1-2d947eaac16a" providerId="ADAL" clId="{5696CFA6-5CA0-4F79-93DE-FF0EFBD78E7B}" dt="2025-04-09T12:24:53.486" v="3318"/>
          <ac:spMkLst>
            <pc:docMk/>
            <pc:sldMk cId="890584978" sldId="290"/>
            <ac:spMk id="10" creationId="{BC3211E3-DA9D-4171-B1C9-360E982A6838}"/>
          </ac:spMkLst>
        </pc:spChg>
        <pc:picChg chg="add mod">
          <ac:chgData name="Spencer Read" userId="c9ab259f-2b88-40a8-8bc1-2d947eaac16a" providerId="ADAL" clId="{5696CFA6-5CA0-4F79-93DE-FF0EFBD78E7B}" dt="2025-04-09T12:04:42.246" v="3089" actId="14100"/>
          <ac:picMkLst>
            <pc:docMk/>
            <pc:sldMk cId="890584978" sldId="290"/>
            <ac:picMk id="4" creationId="{3631403C-792E-4084-AA50-97C045E3E988}"/>
          </ac:picMkLst>
        </pc:picChg>
        <pc:picChg chg="del">
          <ac:chgData name="Spencer Read" userId="c9ab259f-2b88-40a8-8bc1-2d947eaac16a" providerId="ADAL" clId="{5696CFA6-5CA0-4F79-93DE-FF0EFBD78E7B}" dt="2025-04-08T21:15:41.167" v="273" actId="478"/>
          <ac:picMkLst>
            <pc:docMk/>
            <pc:sldMk cId="890584978" sldId="290"/>
            <ac:picMk id="13" creationId="{12C5850A-31E0-424D-9037-952481BC8C6F}"/>
          </ac:picMkLst>
        </pc:picChg>
      </pc:sldChg>
      <pc:sldChg chg="addSp delSp modSp new del mod ord">
        <pc:chgData name="Spencer Read" userId="c9ab259f-2b88-40a8-8bc1-2d947eaac16a" providerId="ADAL" clId="{5696CFA6-5CA0-4F79-93DE-FF0EFBD78E7B}" dt="2025-04-17T06:14:52.490" v="5206" actId="2696"/>
        <pc:sldMkLst>
          <pc:docMk/>
          <pc:sldMk cId="2707545386" sldId="291"/>
        </pc:sldMkLst>
        <pc:spChg chg="del mod">
          <ac:chgData name="Spencer Read" userId="c9ab259f-2b88-40a8-8bc1-2d947eaac16a" providerId="ADAL" clId="{5696CFA6-5CA0-4F79-93DE-FF0EFBD78E7B}" dt="2025-04-09T12:23:03.242" v="3283" actId="478"/>
          <ac:spMkLst>
            <pc:docMk/>
            <pc:sldMk cId="2707545386" sldId="291"/>
            <ac:spMk id="2" creationId="{8BF40C3D-6F87-4609-A08C-4D31612C7063}"/>
          </ac:spMkLst>
        </pc:spChg>
        <pc:spChg chg="del">
          <ac:chgData name="Spencer Read" userId="c9ab259f-2b88-40a8-8bc1-2d947eaac16a" providerId="ADAL" clId="{5696CFA6-5CA0-4F79-93DE-FF0EFBD78E7B}" dt="2025-04-08T21:26:32.389" v="305" actId="931"/>
          <ac:spMkLst>
            <pc:docMk/>
            <pc:sldMk cId="2707545386" sldId="291"/>
            <ac:spMk id="3" creationId="{E47AFB51-17C8-4260-B4E5-53F75F0EC170}"/>
          </ac:spMkLst>
        </pc:spChg>
        <pc:spChg chg="del">
          <ac:chgData name="Spencer Read" userId="c9ab259f-2b88-40a8-8bc1-2d947eaac16a" providerId="ADAL" clId="{5696CFA6-5CA0-4F79-93DE-FF0EFBD78E7B}" dt="2025-04-08T21:26:32.389" v="305" actId="931"/>
          <ac:spMkLst>
            <pc:docMk/>
            <pc:sldMk cId="2707545386" sldId="291"/>
            <ac:spMk id="4" creationId="{A042458F-0238-4D88-BEE1-ED878218BA80}"/>
          </ac:spMkLst>
        </pc:spChg>
        <pc:spChg chg="mod">
          <ac:chgData name="Spencer Read" userId="c9ab259f-2b88-40a8-8bc1-2d947eaac16a" providerId="ADAL" clId="{5696CFA6-5CA0-4F79-93DE-FF0EFBD78E7B}" dt="2025-04-11T12:25:19.555" v="4834" actId="20577"/>
          <ac:spMkLst>
            <pc:docMk/>
            <pc:sldMk cId="2707545386" sldId="291"/>
            <ac:spMk id="4" creationId="{CC0977F9-01C7-4B3B-A06C-622424FB1336}"/>
          </ac:spMkLst>
        </pc:spChg>
        <pc:spChg chg="add del">
          <ac:chgData name="Spencer Read" userId="c9ab259f-2b88-40a8-8bc1-2d947eaac16a" providerId="ADAL" clId="{5696CFA6-5CA0-4F79-93DE-FF0EFBD78E7B}" dt="2025-04-09T12:23:06.885" v="3285" actId="478"/>
          <ac:spMkLst>
            <pc:docMk/>
            <pc:sldMk cId="2707545386" sldId="291"/>
            <ac:spMk id="5" creationId="{ECE90F35-924A-4256-86FE-9F1F523893D5}"/>
          </ac:spMkLst>
        </pc:spChg>
        <pc:spChg chg="add mod">
          <ac:chgData name="Spencer Read" userId="c9ab259f-2b88-40a8-8bc1-2d947eaac16a" providerId="ADAL" clId="{5696CFA6-5CA0-4F79-93DE-FF0EFBD78E7B}" dt="2025-04-11T10:53:13.877" v="4223" actId="14100"/>
          <ac:spMkLst>
            <pc:docMk/>
            <pc:sldMk cId="2707545386" sldId="291"/>
            <ac:spMk id="6" creationId="{C1ACAD3A-F218-4864-A5F9-9E8B4FB757ED}"/>
          </ac:spMkLst>
        </pc:spChg>
        <pc:spChg chg="add del mod">
          <ac:chgData name="Spencer Read" userId="c9ab259f-2b88-40a8-8bc1-2d947eaac16a" providerId="ADAL" clId="{5696CFA6-5CA0-4F79-93DE-FF0EFBD78E7B}" dt="2025-04-11T10:51:12.624" v="4170" actId="478"/>
          <ac:spMkLst>
            <pc:docMk/>
            <pc:sldMk cId="2707545386" sldId="291"/>
            <ac:spMk id="9" creationId="{C7AC1C4D-1A5C-4096-A64B-649FBDC837A7}"/>
          </ac:spMkLst>
        </pc:spChg>
        <pc:spChg chg="add del mod">
          <ac:chgData name="Spencer Read" userId="c9ab259f-2b88-40a8-8bc1-2d947eaac16a" providerId="ADAL" clId="{5696CFA6-5CA0-4F79-93DE-FF0EFBD78E7B}" dt="2025-04-08T21:26:48.700" v="309"/>
          <ac:spMkLst>
            <pc:docMk/>
            <pc:sldMk cId="2707545386" sldId="291"/>
            <ac:spMk id="12" creationId="{420FC5F4-9C8E-4089-BE8D-662E5823DE62}"/>
          </ac:spMkLst>
        </pc:spChg>
        <pc:spChg chg="add del mod">
          <ac:chgData name="Spencer Read" userId="c9ab259f-2b88-40a8-8bc1-2d947eaac16a" providerId="ADAL" clId="{5696CFA6-5CA0-4F79-93DE-FF0EFBD78E7B}" dt="2025-04-08T21:28:04.146" v="325" actId="478"/>
          <ac:spMkLst>
            <pc:docMk/>
            <pc:sldMk cId="2707545386" sldId="291"/>
            <ac:spMk id="15" creationId="{30F1A72C-9EF2-4210-9BF6-E0AFCBEE9A00}"/>
          </ac:spMkLst>
        </pc:spChg>
        <pc:grpChg chg="add mod">
          <ac:chgData name="Spencer Read" userId="c9ab259f-2b88-40a8-8bc1-2d947eaac16a" providerId="ADAL" clId="{5696CFA6-5CA0-4F79-93DE-FF0EFBD78E7B}" dt="2025-04-11T11:01:39.914" v="4361" actId="164"/>
          <ac:grpSpMkLst>
            <pc:docMk/>
            <pc:sldMk cId="2707545386" sldId="291"/>
            <ac:grpSpMk id="10" creationId="{4C029ADA-2BD3-4B56-928E-A06621D0B3EB}"/>
          </ac:grpSpMkLst>
        </pc:grpChg>
        <pc:picChg chg="add mod ord">
          <ac:chgData name="Spencer Read" userId="c9ab259f-2b88-40a8-8bc1-2d947eaac16a" providerId="ADAL" clId="{5696CFA6-5CA0-4F79-93DE-FF0EFBD78E7B}" dt="2025-04-11T11:01:39.914" v="4361" actId="164"/>
          <ac:picMkLst>
            <pc:docMk/>
            <pc:sldMk cId="2707545386" sldId="291"/>
            <ac:picMk id="3" creationId="{6E8797FD-4505-4F53-BF79-8D289CE38D99}"/>
          </ac:picMkLst>
        </pc:picChg>
        <pc:picChg chg="add del mod">
          <ac:chgData name="Spencer Read" userId="c9ab259f-2b88-40a8-8bc1-2d947eaac16a" providerId="ADAL" clId="{5696CFA6-5CA0-4F79-93DE-FF0EFBD78E7B}" dt="2025-04-08T21:26:47.110" v="308" actId="478"/>
          <ac:picMkLst>
            <pc:docMk/>
            <pc:sldMk cId="2707545386" sldId="291"/>
            <ac:picMk id="6" creationId="{4A39E89E-257E-451B-A03C-34F714CA2420}"/>
          </ac:picMkLst>
        </pc:picChg>
        <pc:picChg chg="add mod modCrop">
          <ac:chgData name="Spencer Read" userId="c9ab259f-2b88-40a8-8bc1-2d947eaac16a" providerId="ADAL" clId="{5696CFA6-5CA0-4F79-93DE-FF0EFBD78E7B}" dt="2025-04-11T11:01:39.914" v="4361" actId="164"/>
          <ac:picMkLst>
            <pc:docMk/>
            <pc:sldMk cId="2707545386" sldId="291"/>
            <ac:picMk id="7" creationId="{7CB75764-43AB-4679-8E88-6DE364860A6A}"/>
          </ac:picMkLst>
        </pc:picChg>
        <pc:picChg chg="add del mod">
          <ac:chgData name="Spencer Read" userId="c9ab259f-2b88-40a8-8bc1-2d947eaac16a" providerId="ADAL" clId="{5696CFA6-5CA0-4F79-93DE-FF0EFBD78E7B}" dt="2025-04-08T21:27:37.486" v="316" actId="21"/>
          <ac:picMkLst>
            <pc:docMk/>
            <pc:sldMk cId="2707545386" sldId="291"/>
            <ac:picMk id="8" creationId="{1F2C5D9E-225B-4903-9241-EF9B4BA9EB59}"/>
          </ac:picMkLst>
        </pc:picChg>
        <pc:picChg chg="add del mod">
          <ac:chgData name="Spencer Read" userId="c9ab259f-2b88-40a8-8bc1-2d947eaac16a" providerId="ADAL" clId="{5696CFA6-5CA0-4F79-93DE-FF0EFBD78E7B}" dt="2025-04-08T21:26:42.696" v="307" actId="21"/>
          <ac:picMkLst>
            <pc:docMk/>
            <pc:sldMk cId="2707545386" sldId="291"/>
            <ac:picMk id="10" creationId="{E5D8A331-417E-42E1-B98C-8652FFFD830B}"/>
          </ac:picMkLst>
        </pc:picChg>
        <pc:picChg chg="add del mod modCrop">
          <ac:chgData name="Spencer Read" userId="c9ab259f-2b88-40a8-8bc1-2d947eaac16a" providerId="ADAL" clId="{5696CFA6-5CA0-4F79-93DE-FF0EFBD78E7B}" dt="2025-04-11T10:50:47.811" v="4164" actId="478"/>
          <ac:picMkLst>
            <pc:docMk/>
            <pc:sldMk cId="2707545386" sldId="291"/>
            <ac:picMk id="13" creationId="{1CA5A886-A9D5-45F4-934D-1A946DD2957F}"/>
          </ac:picMkLst>
        </pc:picChg>
      </pc:sldChg>
      <pc:sldChg chg="addSp delSp modSp new del mod">
        <pc:chgData name="Spencer Read" userId="c9ab259f-2b88-40a8-8bc1-2d947eaac16a" providerId="ADAL" clId="{5696CFA6-5CA0-4F79-93DE-FF0EFBD78E7B}" dt="2025-04-09T15:54:04.393" v="3369" actId="47"/>
        <pc:sldMkLst>
          <pc:docMk/>
          <pc:sldMk cId="3232673111" sldId="292"/>
        </pc:sldMkLst>
        <pc:spChg chg="del">
          <ac:chgData name="Spencer Read" userId="c9ab259f-2b88-40a8-8bc1-2d947eaac16a" providerId="ADAL" clId="{5696CFA6-5CA0-4F79-93DE-FF0EFBD78E7B}" dt="2025-04-08T21:27:42.341" v="319" actId="478"/>
          <ac:spMkLst>
            <pc:docMk/>
            <pc:sldMk cId="3232673111" sldId="292"/>
            <ac:spMk id="2" creationId="{8C30AB21-1BC1-423C-BFF5-C6693AB0EC6A}"/>
          </ac:spMkLst>
        </pc:spChg>
        <pc:spChg chg="add mod">
          <ac:chgData name="Spencer Read" userId="c9ab259f-2b88-40a8-8bc1-2d947eaac16a" providerId="ADAL" clId="{5696CFA6-5CA0-4F79-93DE-FF0EFBD78E7B}" dt="2025-04-09T12:26:22.103" v="3351"/>
          <ac:spMkLst>
            <pc:docMk/>
            <pc:sldMk cId="3232673111" sldId="292"/>
            <ac:spMk id="3" creationId="{10A1D71A-3EFC-4830-A518-C4B2EA01E62B}"/>
          </ac:spMkLst>
        </pc:spChg>
        <pc:spChg chg="del">
          <ac:chgData name="Spencer Read" userId="c9ab259f-2b88-40a8-8bc1-2d947eaac16a" providerId="ADAL" clId="{5696CFA6-5CA0-4F79-93DE-FF0EFBD78E7B}" dt="2025-04-08T21:27:40.361" v="317" actId="478"/>
          <ac:spMkLst>
            <pc:docMk/>
            <pc:sldMk cId="3232673111" sldId="292"/>
            <ac:spMk id="3" creationId="{13141E90-A325-492C-A219-5C4E5399AB09}"/>
          </ac:spMkLst>
        </pc:spChg>
        <pc:spChg chg="del">
          <ac:chgData name="Spencer Read" userId="c9ab259f-2b88-40a8-8bc1-2d947eaac16a" providerId="ADAL" clId="{5696CFA6-5CA0-4F79-93DE-FF0EFBD78E7B}" dt="2025-04-08T21:27:41.665" v="318" actId="478"/>
          <ac:spMkLst>
            <pc:docMk/>
            <pc:sldMk cId="3232673111" sldId="292"/>
            <ac:spMk id="4" creationId="{0A0426D1-0170-4F08-BBD8-4131D52063B4}"/>
          </ac:spMkLst>
        </pc:spChg>
        <pc:picChg chg="add mod">
          <ac:chgData name="Spencer Read" userId="c9ab259f-2b88-40a8-8bc1-2d947eaac16a" providerId="ADAL" clId="{5696CFA6-5CA0-4F79-93DE-FF0EFBD78E7B}" dt="2025-04-08T22:10:57.774" v="948" actId="14100"/>
          <ac:picMkLst>
            <pc:docMk/>
            <pc:sldMk cId="3232673111" sldId="292"/>
            <ac:picMk id="5" creationId="{86B7020A-8E92-4913-BAB4-622704D32C35}"/>
          </ac:picMkLst>
        </pc:picChg>
      </pc:sldChg>
      <pc:sldChg chg="addSp delSp modSp add mod">
        <pc:chgData name="Spencer Read" userId="c9ab259f-2b88-40a8-8bc1-2d947eaac16a" providerId="ADAL" clId="{5696CFA6-5CA0-4F79-93DE-FF0EFBD78E7B}" dt="2025-04-11T12:34:37.321" v="5182" actId="20577"/>
        <pc:sldMkLst>
          <pc:docMk/>
          <pc:sldMk cId="1894022632" sldId="293"/>
        </pc:sldMkLst>
        <pc:spChg chg="mod">
          <ac:chgData name="Spencer Read" userId="c9ab259f-2b88-40a8-8bc1-2d947eaac16a" providerId="ADAL" clId="{5696CFA6-5CA0-4F79-93DE-FF0EFBD78E7B}" dt="2025-04-09T21:35:48.388" v="3826" actId="6549"/>
          <ac:spMkLst>
            <pc:docMk/>
            <pc:sldMk cId="1894022632" sldId="293"/>
            <ac:spMk id="2" creationId="{0A0ADDB9-C5F1-931F-C85A-4EC1B017B568}"/>
          </ac:spMkLst>
        </pc:spChg>
        <pc:spChg chg="del mod">
          <ac:chgData name="Spencer Read" userId="c9ab259f-2b88-40a8-8bc1-2d947eaac16a" providerId="ADAL" clId="{5696CFA6-5CA0-4F79-93DE-FF0EFBD78E7B}" dt="2025-04-09T11:53:45.030" v="2903" actId="478"/>
          <ac:spMkLst>
            <pc:docMk/>
            <pc:sldMk cId="1894022632" sldId="293"/>
            <ac:spMk id="2" creationId="{B761C1A5-CA1C-4475-922F-205D1F02CE56}"/>
          </ac:spMkLst>
        </pc:spChg>
        <pc:spChg chg="add del mod">
          <ac:chgData name="Spencer Read" userId="c9ab259f-2b88-40a8-8bc1-2d947eaac16a" providerId="ADAL" clId="{5696CFA6-5CA0-4F79-93DE-FF0EFBD78E7B}" dt="2025-04-08T21:57:33.164" v="643" actId="478"/>
          <ac:spMkLst>
            <pc:docMk/>
            <pc:sldMk cId="1894022632" sldId="293"/>
            <ac:spMk id="3" creationId="{30FA5B75-88D1-465D-9DCE-D0F1C0BFD742}"/>
          </ac:spMkLst>
        </pc:spChg>
        <pc:spChg chg="add del mod">
          <ac:chgData name="Spencer Read" userId="c9ab259f-2b88-40a8-8bc1-2d947eaac16a" providerId="ADAL" clId="{5696CFA6-5CA0-4F79-93DE-FF0EFBD78E7B}" dt="2025-04-09T11:53:46.824" v="2904" actId="478"/>
          <ac:spMkLst>
            <pc:docMk/>
            <pc:sldMk cId="1894022632" sldId="293"/>
            <ac:spMk id="5" creationId="{A6837096-DEA0-45E4-B79A-F5FE5C259F90}"/>
          </ac:spMkLst>
        </pc:spChg>
        <pc:spChg chg="add mod">
          <ac:chgData name="Spencer Read" userId="c9ab259f-2b88-40a8-8bc1-2d947eaac16a" providerId="ADAL" clId="{5696CFA6-5CA0-4F79-93DE-FF0EFBD78E7B}" dt="2025-04-11T12:34:37.321" v="5182" actId="20577"/>
          <ac:spMkLst>
            <pc:docMk/>
            <pc:sldMk cId="1894022632" sldId="293"/>
            <ac:spMk id="6" creationId="{E85022DF-8B70-4C38-A650-04323A9A395C}"/>
          </ac:spMkLst>
        </pc:spChg>
        <pc:spChg chg="add del mod">
          <ac:chgData name="Spencer Read" userId="c9ab259f-2b88-40a8-8bc1-2d947eaac16a" providerId="ADAL" clId="{5696CFA6-5CA0-4F79-93DE-FF0EFBD78E7B}" dt="2025-04-09T12:24:33.222" v="3310" actId="478"/>
          <ac:spMkLst>
            <pc:docMk/>
            <pc:sldMk cId="1894022632" sldId="293"/>
            <ac:spMk id="7" creationId="{AF7CEC43-2816-44FE-B283-A9348503EC60}"/>
          </ac:spMkLst>
        </pc:spChg>
        <pc:spChg chg="add del mod">
          <ac:chgData name="Spencer Read" userId="c9ab259f-2b88-40a8-8bc1-2d947eaac16a" providerId="ADAL" clId="{5696CFA6-5CA0-4F79-93DE-FF0EFBD78E7B}" dt="2025-04-09T12:24:36.819" v="3312" actId="478"/>
          <ac:spMkLst>
            <pc:docMk/>
            <pc:sldMk cId="1894022632" sldId="293"/>
            <ac:spMk id="9" creationId="{94DBD4E8-1C7D-4795-9974-30446B7C8B13}"/>
          </ac:spMkLst>
        </pc:spChg>
        <pc:spChg chg="add mod">
          <ac:chgData name="Spencer Read" userId="c9ab259f-2b88-40a8-8bc1-2d947eaac16a" providerId="ADAL" clId="{5696CFA6-5CA0-4F79-93DE-FF0EFBD78E7B}" dt="2025-04-09T12:24:33.485" v="3311"/>
          <ac:spMkLst>
            <pc:docMk/>
            <pc:sldMk cId="1894022632" sldId="293"/>
            <ac:spMk id="10" creationId="{8B97D01A-DC87-4E94-9DDB-3984478B4D4A}"/>
          </ac:spMkLst>
        </pc:spChg>
        <pc:picChg chg="add mod">
          <ac:chgData name="Spencer Read" userId="c9ab259f-2b88-40a8-8bc1-2d947eaac16a" providerId="ADAL" clId="{5696CFA6-5CA0-4F79-93DE-FF0EFBD78E7B}" dt="2025-04-09T12:00:24.594" v="3049" actId="1076"/>
          <ac:picMkLst>
            <pc:docMk/>
            <pc:sldMk cId="1894022632" sldId="293"/>
            <ac:picMk id="4" creationId="{EBDB5301-0535-4398-9110-326599E0D58A}"/>
          </ac:picMkLst>
        </pc:picChg>
        <pc:picChg chg="del">
          <ac:chgData name="Spencer Read" userId="c9ab259f-2b88-40a8-8bc1-2d947eaac16a" providerId="ADAL" clId="{5696CFA6-5CA0-4F79-93DE-FF0EFBD78E7B}" dt="2025-04-08T21:38:31.075" v="452" actId="478"/>
          <ac:picMkLst>
            <pc:docMk/>
            <pc:sldMk cId="1894022632" sldId="293"/>
            <ac:picMk id="5" creationId="{E7C3B65D-6CDA-4A1C-AEE1-B0B6BA7ADA94}"/>
          </ac:picMkLst>
        </pc:picChg>
      </pc:sldChg>
      <pc:sldChg chg="addSp delSp modSp new del mod ord modClrScheme chgLayout">
        <pc:chgData name="Spencer Read" userId="c9ab259f-2b88-40a8-8bc1-2d947eaac16a" providerId="ADAL" clId="{5696CFA6-5CA0-4F79-93DE-FF0EFBD78E7B}" dt="2025-04-11T10:58:49.422" v="4249" actId="2696"/>
        <pc:sldMkLst>
          <pc:docMk/>
          <pc:sldMk cId="701024657" sldId="294"/>
        </pc:sldMkLst>
        <pc:spChg chg="mod ord">
          <ac:chgData name="Spencer Read" userId="c9ab259f-2b88-40a8-8bc1-2d947eaac16a" providerId="ADAL" clId="{5696CFA6-5CA0-4F79-93DE-FF0EFBD78E7B}" dt="2025-04-09T21:08:03.677" v="3684" actId="14100"/>
          <ac:spMkLst>
            <pc:docMk/>
            <pc:sldMk cId="701024657" sldId="294"/>
            <ac:spMk id="2" creationId="{B8D6DDBA-16B9-461B-9287-DC8C4BBCE5DB}"/>
          </ac:spMkLst>
        </pc:spChg>
        <pc:spChg chg="add del mod ord">
          <ac:chgData name="Spencer Read" userId="c9ab259f-2b88-40a8-8bc1-2d947eaac16a" providerId="ADAL" clId="{5696CFA6-5CA0-4F79-93DE-FF0EFBD78E7B}" dt="2025-04-09T12:29:34.718" v="3366" actId="14100"/>
          <ac:spMkLst>
            <pc:docMk/>
            <pc:sldMk cId="701024657" sldId="294"/>
            <ac:spMk id="3" creationId="{0F2636D7-61C7-4C92-8BDD-7BB2844983E0}"/>
          </ac:spMkLst>
        </pc:spChg>
        <pc:spChg chg="add mod ord">
          <ac:chgData name="Spencer Read" userId="c9ab259f-2b88-40a8-8bc1-2d947eaac16a" providerId="ADAL" clId="{5696CFA6-5CA0-4F79-93DE-FF0EFBD78E7B}" dt="2025-04-09T12:29:36.618" v="3367" actId="14100"/>
          <ac:spMkLst>
            <pc:docMk/>
            <pc:sldMk cId="701024657" sldId="294"/>
            <ac:spMk id="4" creationId="{D25DED7F-4A63-45E6-9C30-A7B3B96BC4EE}"/>
          </ac:spMkLst>
        </pc:spChg>
        <pc:spChg chg="add del mod">
          <ac:chgData name="Spencer Read" userId="c9ab259f-2b88-40a8-8bc1-2d947eaac16a" providerId="ADAL" clId="{5696CFA6-5CA0-4F79-93DE-FF0EFBD78E7B}" dt="2025-04-09T11:56:12.298" v="2963" actId="478"/>
          <ac:spMkLst>
            <pc:docMk/>
            <pc:sldMk cId="701024657" sldId="294"/>
            <ac:spMk id="5" creationId="{7B0137CD-260E-4855-A4B7-180F294317F0}"/>
          </ac:spMkLst>
        </pc:spChg>
        <pc:spChg chg="add mod">
          <ac:chgData name="Spencer Read" userId="c9ab259f-2b88-40a8-8bc1-2d947eaac16a" providerId="ADAL" clId="{5696CFA6-5CA0-4F79-93DE-FF0EFBD78E7B}" dt="2025-04-09T21:08:06.919" v="3685" actId="14100"/>
          <ac:spMkLst>
            <pc:docMk/>
            <pc:sldMk cId="701024657" sldId="294"/>
            <ac:spMk id="6" creationId="{8D8A846D-DAA2-419F-BC7E-4C623760AB47}"/>
          </ac:spMkLst>
        </pc:spChg>
        <pc:spChg chg="add del mod">
          <ac:chgData name="Spencer Read" userId="c9ab259f-2b88-40a8-8bc1-2d947eaac16a" providerId="ADAL" clId="{5696CFA6-5CA0-4F79-93DE-FF0EFBD78E7B}" dt="2025-04-09T11:56:26.128" v="2969" actId="478"/>
          <ac:spMkLst>
            <pc:docMk/>
            <pc:sldMk cId="701024657" sldId="294"/>
            <ac:spMk id="8" creationId="{B0321747-549F-452D-B5B3-63F16CF9EA38}"/>
          </ac:spMkLst>
        </pc:spChg>
      </pc:sldChg>
      <pc:sldChg chg="modSp mod">
        <pc:chgData name="Spencer Read" userId="c9ab259f-2b88-40a8-8bc1-2d947eaac16a" providerId="ADAL" clId="{5696CFA6-5CA0-4F79-93DE-FF0EFBD78E7B}" dt="2025-04-09T21:03:49.542" v="3612" actId="1037"/>
        <pc:sldMkLst>
          <pc:docMk/>
          <pc:sldMk cId="3018003669" sldId="295"/>
        </pc:sldMkLst>
        <pc:spChg chg="mod">
          <ac:chgData name="Spencer Read" userId="c9ab259f-2b88-40a8-8bc1-2d947eaac16a" providerId="ADAL" clId="{5696CFA6-5CA0-4F79-93DE-FF0EFBD78E7B}" dt="2025-04-09T21:03:43.702" v="3604" actId="14100"/>
          <ac:spMkLst>
            <pc:docMk/>
            <pc:sldMk cId="3018003669" sldId="295"/>
            <ac:spMk id="4" creationId="{6ACE7E38-5923-454A-64BB-B36563E94E43}"/>
          </ac:spMkLst>
        </pc:spChg>
        <pc:spChg chg="mod">
          <ac:chgData name="Spencer Read" userId="c9ab259f-2b88-40a8-8bc1-2d947eaac16a" providerId="ADAL" clId="{5696CFA6-5CA0-4F79-93DE-FF0EFBD78E7B}" dt="2025-04-09T15:56:43.940" v="3389" actId="1076"/>
          <ac:spMkLst>
            <pc:docMk/>
            <pc:sldMk cId="3018003669" sldId="295"/>
            <ac:spMk id="5" creationId="{8B744EFE-1B86-719B-6E16-ACB2D5B81A95}"/>
          </ac:spMkLst>
        </pc:spChg>
        <pc:graphicFrameChg chg="mod modGraphic">
          <ac:chgData name="Spencer Read" userId="c9ab259f-2b88-40a8-8bc1-2d947eaac16a" providerId="ADAL" clId="{5696CFA6-5CA0-4F79-93DE-FF0EFBD78E7B}" dt="2025-04-09T21:03:49.542" v="3612" actId="1037"/>
          <ac:graphicFrameMkLst>
            <pc:docMk/>
            <pc:sldMk cId="3018003669" sldId="295"/>
            <ac:graphicFrameMk id="7" creationId="{17325199-87A5-8FDD-CAB6-3D9E7494A3B4}"/>
          </ac:graphicFrameMkLst>
        </pc:graphicFrameChg>
      </pc:sldChg>
      <pc:sldChg chg="delSp add del mod">
        <pc:chgData name="Spencer Read" userId="c9ab259f-2b88-40a8-8bc1-2d947eaac16a" providerId="ADAL" clId="{5696CFA6-5CA0-4F79-93DE-FF0EFBD78E7B}" dt="2025-04-11T10:58:31.055" v="4248" actId="2696"/>
        <pc:sldMkLst>
          <pc:docMk/>
          <pc:sldMk cId="2070636287" sldId="296"/>
        </pc:sldMkLst>
        <pc:spChg chg="del">
          <ac:chgData name="Spencer Read" userId="c9ab259f-2b88-40a8-8bc1-2d947eaac16a" providerId="ADAL" clId="{5696CFA6-5CA0-4F79-93DE-FF0EFBD78E7B}" dt="2025-04-11T10:15:53.247" v="3844" actId="478"/>
          <ac:spMkLst>
            <pc:docMk/>
            <pc:sldMk cId="2070636287" sldId="296"/>
            <ac:spMk id="5" creationId="{7D35844F-8B0B-435C-A32D-7B9B19DF0B22}"/>
          </ac:spMkLst>
        </pc:spChg>
        <pc:spChg chg="del">
          <ac:chgData name="Spencer Read" userId="c9ab259f-2b88-40a8-8bc1-2d947eaac16a" providerId="ADAL" clId="{5696CFA6-5CA0-4F79-93DE-FF0EFBD78E7B}" dt="2025-04-11T10:15:51.391" v="3843" actId="478"/>
          <ac:spMkLst>
            <pc:docMk/>
            <pc:sldMk cId="2070636287" sldId="296"/>
            <ac:spMk id="6" creationId="{66CD574C-0AFA-4CA9-B155-922FC0A30321}"/>
          </ac:spMkLst>
        </pc:spChg>
        <pc:spChg chg="del">
          <ac:chgData name="Spencer Read" userId="c9ab259f-2b88-40a8-8bc1-2d947eaac16a" providerId="ADAL" clId="{5696CFA6-5CA0-4F79-93DE-FF0EFBD78E7B}" dt="2025-04-11T10:15:55.046" v="3845" actId="478"/>
          <ac:spMkLst>
            <pc:docMk/>
            <pc:sldMk cId="2070636287" sldId="296"/>
            <ac:spMk id="7" creationId="{07B87C54-3C3B-4C75-914A-D14B67B94CFA}"/>
          </ac:spMkLst>
        </pc:spChg>
        <pc:spChg chg="del">
          <ac:chgData name="Spencer Read" userId="c9ab259f-2b88-40a8-8bc1-2d947eaac16a" providerId="ADAL" clId="{5696CFA6-5CA0-4F79-93DE-FF0EFBD78E7B}" dt="2025-04-11T10:15:56.382" v="3846" actId="478"/>
          <ac:spMkLst>
            <pc:docMk/>
            <pc:sldMk cId="2070636287" sldId="296"/>
            <ac:spMk id="8" creationId="{3B161E73-6393-4E2C-B10C-A60E58670D8D}"/>
          </ac:spMkLst>
        </pc:spChg>
      </pc:sldChg>
      <pc:sldChg chg="del">
        <pc:chgData name="Spencer Read" userId="c9ab259f-2b88-40a8-8bc1-2d947eaac16a" providerId="ADAL" clId="{5696CFA6-5CA0-4F79-93DE-FF0EFBD78E7B}" dt="2025-04-09T15:55:28.504" v="3374" actId="47"/>
        <pc:sldMkLst>
          <pc:docMk/>
          <pc:sldMk cId="4028273647" sldId="296"/>
        </pc:sldMkLst>
      </pc:sldChg>
      <pc:sldChg chg="addSp delSp modSp new mod modClrScheme chgLayout">
        <pc:chgData name="Spencer Read" userId="c9ab259f-2b88-40a8-8bc1-2d947eaac16a" providerId="ADAL" clId="{5696CFA6-5CA0-4F79-93DE-FF0EFBD78E7B}" dt="2025-04-11T12:36:16.662" v="5187" actId="404"/>
        <pc:sldMkLst>
          <pc:docMk/>
          <pc:sldMk cId="887253744" sldId="297"/>
        </pc:sldMkLst>
        <pc:spChg chg="del mod ord">
          <ac:chgData name="Spencer Read" userId="c9ab259f-2b88-40a8-8bc1-2d947eaac16a" providerId="ADAL" clId="{5696CFA6-5CA0-4F79-93DE-FF0EFBD78E7B}" dt="2025-04-11T10:30:18.384" v="4124" actId="700"/>
          <ac:spMkLst>
            <pc:docMk/>
            <pc:sldMk cId="887253744" sldId="297"/>
            <ac:spMk id="2" creationId="{577017CA-B4E5-48E9-87CC-2DE5C2C0EFB6}"/>
          </ac:spMkLst>
        </pc:spChg>
        <pc:spChg chg="del mod ord">
          <ac:chgData name="Spencer Read" userId="c9ab259f-2b88-40a8-8bc1-2d947eaac16a" providerId="ADAL" clId="{5696CFA6-5CA0-4F79-93DE-FF0EFBD78E7B}" dt="2025-04-11T10:30:18.384" v="4124" actId="700"/>
          <ac:spMkLst>
            <pc:docMk/>
            <pc:sldMk cId="887253744" sldId="297"/>
            <ac:spMk id="3" creationId="{99C5325A-212B-408D-8C1D-52D857453FBF}"/>
          </ac:spMkLst>
        </pc:spChg>
        <pc:spChg chg="del">
          <ac:chgData name="Spencer Read" userId="c9ab259f-2b88-40a8-8bc1-2d947eaac16a" providerId="ADAL" clId="{5696CFA6-5CA0-4F79-93DE-FF0EFBD78E7B}" dt="2025-04-11T10:30:18.384" v="4124" actId="700"/>
          <ac:spMkLst>
            <pc:docMk/>
            <pc:sldMk cId="887253744" sldId="297"/>
            <ac:spMk id="4" creationId="{AC6B7CA9-EBF4-4E33-9C84-CBF78AC0B245}"/>
          </ac:spMkLst>
        </pc:spChg>
        <pc:spChg chg="mod ord">
          <ac:chgData name="Spencer Read" userId="c9ab259f-2b88-40a8-8bc1-2d947eaac16a" providerId="ADAL" clId="{5696CFA6-5CA0-4F79-93DE-FF0EFBD78E7B}" dt="2025-04-11T10:30:18.384" v="4124" actId="700"/>
          <ac:spMkLst>
            <pc:docMk/>
            <pc:sldMk cId="887253744" sldId="297"/>
            <ac:spMk id="5" creationId="{E88F87BA-0347-4FDE-A012-B584C5F0D919}"/>
          </ac:spMkLst>
        </pc:spChg>
        <pc:spChg chg="add mod ord">
          <ac:chgData name="Spencer Read" userId="c9ab259f-2b88-40a8-8bc1-2d947eaac16a" providerId="ADAL" clId="{5696CFA6-5CA0-4F79-93DE-FF0EFBD78E7B}" dt="2025-04-11T10:30:57.876" v="4146"/>
          <ac:spMkLst>
            <pc:docMk/>
            <pc:sldMk cId="887253744" sldId="297"/>
            <ac:spMk id="6" creationId="{8DB8517A-2F88-4703-9106-92EA4AA86311}"/>
          </ac:spMkLst>
        </pc:spChg>
        <pc:spChg chg="add mod ord">
          <ac:chgData name="Spencer Read" userId="c9ab259f-2b88-40a8-8bc1-2d947eaac16a" providerId="ADAL" clId="{5696CFA6-5CA0-4F79-93DE-FF0EFBD78E7B}" dt="2025-04-11T12:36:16.662" v="5187" actId="404"/>
          <ac:spMkLst>
            <pc:docMk/>
            <pc:sldMk cId="887253744" sldId="297"/>
            <ac:spMk id="7" creationId="{EBDCA637-2748-4236-8E64-639E7FABAB07}"/>
          </ac:spMkLst>
        </pc:spChg>
      </pc:sldChg>
      <pc:sldChg chg="del">
        <pc:chgData name="Spencer Read" userId="c9ab259f-2b88-40a8-8bc1-2d947eaac16a" providerId="ADAL" clId="{5696CFA6-5CA0-4F79-93DE-FF0EFBD78E7B}" dt="2025-04-09T15:55:30.924" v="3376" actId="47"/>
        <pc:sldMkLst>
          <pc:docMk/>
          <pc:sldMk cId="1781913714" sldId="297"/>
        </pc:sldMkLst>
      </pc:sldChg>
      <pc:sldChg chg="modSp new mod">
        <pc:chgData name="Spencer Read" userId="c9ab259f-2b88-40a8-8bc1-2d947eaac16a" providerId="ADAL" clId="{5696CFA6-5CA0-4F79-93DE-FF0EFBD78E7B}" dt="2025-04-11T11:01:20.141" v="4360" actId="14100"/>
        <pc:sldMkLst>
          <pc:docMk/>
          <pc:sldMk cId="3993569829" sldId="298"/>
        </pc:sldMkLst>
        <pc:spChg chg="mod">
          <ac:chgData name="Spencer Read" userId="c9ab259f-2b88-40a8-8bc1-2d947eaac16a" providerId="ADAL" clId="{5696CFA6-5CA0-4F79-93DE-FF0EFBD78E7B}" dt="2025-04-11T11:01:20.141" v="4360" actId="14100"/>
          <ac:spMkLst>
            <pc:docMk/>
            <pc:sldMk cId="3993569829" sldId="298"/>
            <ac:spMk id="2" creationId="{18D02581-0DCF-4B13-871C-0A4D029D2689}"/>
          </ac:spMkLst>
        </pc:spChg>
        <pc:spChg chg="mod">
          <ac:chgData name="Spencer Read" userId="c9ab259f-2b88-40a8-8bc1-2d947eaac16a" providerId="ADAL" clId="{5696CFA6-5CA0-4F79-93DE-FF0EFBD78E7B}" dt="2025-04-11T11:01:14.946" v="4359" actId="14100"/>
          <ac:spMkLst>
            <pc:docMk/>
            <pc:sldMk cId="3993569829" sldId="298"/>
            <ac:spMk id="3" creationId="{C440BFC6-5DA6-4D1C-B913-2031EA2CE75D}"/>
          </ac:spMkLst>
        </pc:spChg>
      </pc:sldChg>
      <pc:sldChg chg="del ord">
        <pc:chgData name="Spencer Read" userId="c9ab259f-2b88-40a8-8bc1-2d947eaac16a" providerId="ADAL" clId="{5696CFA6-5CA0-4F79-93DE-FF0EFBD78E7B}" dt="2025-04-11T11:10:59.278" v="4388" actId="2696"/>
        <pc:sldMkLst>
          <pc:docMk/>
          <pc:sldMk cId="437329934" sldId="299"/>
        </pc:sldMkLst>
      </pc:sldChg>
      <pc:sldChg chg="modSp mod">
        <pc:chgData name="Spencer Read" userId="c9ab259f-2b88-40a8-8bc1-2d947eaac16a" providerId="ADAL" clId="{5696CFA6-5CA0-4F79-93DE-FF0EFBD78E7B}" dt="2025-04-20T11:21:48.127" v="5327" actId="20577"/>
        <pc:sldMkLst>
          <pc:docMk/>
          <pc:sldMk cId="1777740656" sldId="301"/>
        </pc:sldMkLst>
        <pc:spChg chg="mod">
          <ac:chgData name="Spencer Read" userId="c9ab259f-2b88-40a8-8bc1-2d947eaac16a" providerId="ADAL" clId="{5696CFA6-5CA0-4F79-93DE-FF0EFBD78E7B}" dt="2025-04-20T11:21:48.127" v="5327" actId="20577"/>
          <ac:spMkLst>
            <pc:docMk/>
            <pc:sldMk cId="1777740656" sldId="301"/>
            <ac:spMk id="12" creationId="{89EF52E6-DDFE-5316-EDBB-3CF21EE75036}"/>
          </ac:spMkLst>
        </pc:spChg>
      </pc:sldChg>
      <pc:sldChg chg="addSp delSp modSp add mod">
        <pc:chgData name="Spencer Read" userId="c9ab259f-2b88-40a8-8bc1-2d947eaac16a" providerId="ADAL" clId="{5696CFA6-5CA0-4F79-93DE-FF0EFBD78E7B}" dt="2025-04-21T11:37:39.212" v="5676" actId="14100"/>
        <pc:sldMkLst>
          <pc:docMk/>
          <pc:sldMk cId="3727982018" sldId="302"/>
        </pc:sldMkLst>
        <pc:spChg chg="add del">
          <ac:chgData name="Spencer Read" userId="c9ab259f-2b88-40a8-8bc1-2d947eaac16a" providerId="ADAL" clId="{5696CFA6-5CA0-4F79-93DE-FF0EFBD78E7B}" dt="2025-04-20T11:18:49.400" v="5288"/>
          <ac:spMkLst>
            <pc:docMk/>
            <pc:sldMk cId="3727982018" sldId="302"/>
            <ac:spMk id="4" creationId="{E21FBF91-77DC-4E05-9269-B2A5BB3BA82F}"/>
          </ac:spMkLst>
        </pc:spChg>
        <pc:spChg chg="add del">
          <ac:chgData name="Spencer Read" userId="c9ab259f-2b88-40a8-8bc1-2d947eaac16a" providerId="ADAL" clId="{5696CFA6-5CA0-4F79-93DE-FF0EFBD78E7B}" dt="2025-04-20T11:18:52.012" v="5290"/>
          <ac:spMkLst>
            <pc:docMk/>
            <pc:sldMk cId="3727982018" sldId="302"/>
            <ac:spMk id="5" creationId="{CC190F41-2CCD-409B-B243-E7D55963C2EF}"/>
          </ac:spMkLst>
        </pc:spChg>
        <pc:spChg chg="mod">
          <ac:chgData name="Spencer Read" userId="c9ab259f-2b88-40a8-8bc1-2d947eaac16a" providerId="ADAL" clId="{5696CFA6-5CA0-4F79-93DE-FF0EFBD78E7B}" dt="2025-04-21T11:13:28.052" v="5369" actId="14100"/>
          <ac:spMkLst>
            <pc:docMk/>
            <pc:sldMk cId="3727982018" sldId="302"/>
            <ac:spMk id="6" creationId="{E8947105-A1A4-4635-A918-484DE0B89132}"/>
          </ac:spMkLst>
        </pc:spChg>
        <pc:spChg chg="add del">
          <ac:chgData name="Spencer Read" userId="c9ab259f-2b88-40a8-8bc1-2d947eaac16a" providerId="ADAL" clId="{5696CFA6-5CA0-4F79-93DE-FF0EFBD78E7B}" dt="2025-04-21T11:16:44.569" v="5398"/>
          <ac:spMkLst>
            <pc:docMk/>
            <pc:sldMk cId="3727982018" sldId="302"/>
            <ac:spMk id="8" creationId="{EAE0838C-AD9B-42FF-B073-F838FDB58C40}"/>
          </ac:spMkLst>
        </pc:spChg>
        <pc:spChg chg="mod">
          <ac:chgData name="Spencer Read" userId="c9ab259f-2b88-40a8-8bc1-2d947eaac16a" providerId="ADAL" clId="{5696CFA6-5CA0-4F79-93DE-FF0EFBD78E7B}" dt="2025-04-21T11:37:39.212" v="5676" actId="14100"/>
          <ac:spMkLst>
            <pc:docMk/>
            <pc:sldMk cId="3727982018" sldId="302"/>
            <ac:spMk id="19" creationId="{CA5FC436-9DF8-4A4F-85D9-040CEDDC7D9D}"/>
          </ac:spMkLst>
        </pc:spChg>
        <pc:spChg chg="add del">
          <ac:chgData name="Spencer Read" userId="c9ab259f-2b88-40a8-8bc1-2d947eaac16a" providerId="ADAL" clId="{5696CFA6-5CA0-4F79-93DE-FF0EFBD78E7B}" dt="2025-04-21T11:16:35.502" v="5393" actId="22"/>
          <ac:spMkLst>
            <pc:docMk/>
            <pc:sldMk cId="3727982018" sldId="302"/>
            <ac:spMk id="20" creationId="{9F8CEECC-0899-482C-9C37-2F6ABAC6465E}"/>
          </ac:spMkLst>
        </pc:spChg>
        <pc:spChg chg="add mod">
          <ac:chgData name="Spencer Read" userId="c9ab259f-2b88-40a8-8bc1-2d947eaac16a" providerId="ADAL" clId="{5696CFA6-5CA0-4F79-93DE-FF0EFBD78E7B}" dt="2025-04-21T11:31:13.383" v="5562" actId="1076"/>
          <ac:spMkLst>
            <pc:docMk/>
            <pc:sldMk cId="3727982018" sldId="302"/>
            <ac:spMk id="21" creationId="{DD1AC6E5-3528-45AF-89B8-09A971C49077}"/>
          </ac:spMkLst>
        </pc:spChg>
        <pc:picChg chg="add mod">
          <ac:chgData name="Spencer Read" userId="c9ab259f-2b88-40a8-8bc1-2d947eaac16a" providerId="ADAL" clId="{5696CFA6-5CA0-4F79-93DE-FF0EFBD78E7B}" dt="2025-04-21T11:33:39.236" v="5589" actId="14100"/>
          <ac:picMkLst>
            <pc:docMk/>
            <pc:sldMk cId="3727982018" sldId="302"/>
            <ac:picMk id="3" creationId="{1788D4F9-630B-4923-A4CD-5AF1C7CCE5EF}"/>
          </ac:picMkLst>
        </pc:picChg>
        <pc:picChg chg="add mod">
          <ac:chgData name="Spencer Read" userId="c9ab259f-2b88-40a8-8bc1-2d947eaac16a" providerId="ADAL" clId="{5696CFA6-5CA0-4F79-93DE-FF0EFBD78E7B}" dt="2025-04-21T11:33:37.391" v="5588" actId="14100"/>
          <ac:picMkLst>
            <pc:docMk/>
            <pc:sldMk cId="3727982018" sldId="302"/>
            <ac:picMk id="17" creationId="{7729D90E-BBFB-4352-B850-388A848282B0}"/>
          </ac:picMkLst>
        </pc:picChg>
        <pc:picChg chg="del">
          <ac:chgData name="Spencer Read" userId="c9ab259f-2b88-40a8-8bc1-2d947eaac16a" providerId="ADAL" clId="{5696CFA6-5CA0-4F79-93DE-FF0EFBD78E7B}" dt="2025-04-17T06:15:53.170" v="5210" actId="478"/>
          <ac:picMkLst>
            <pc:docMk/>
            <pc:sldMk cId="3727982018" sldId="302"/>
            <ac:picMk id="26" creationId="{477B588A-EB42-4D6F-BC8F-C8147397F236}"/>
          </ac:picMkLst>
        </pc:picChg>
        <pc:picChg chg="del">
          <ac:chgData name="Spencer Read" userId="c9ab259f-2b88-40a8-8bc1-2d947eaac16a" providerId="ADAL" clId="{5696CFA6-5CA0-4F79-93DE-FF0EFBD78E7B}" dt="2025-04-17T06:15:48.084" v="5209" actId="478"/>
          <ac:picMkLst>
            <pc:docMk/>
            <pc:sldMk cId="3727982018" sldId="302"/>
            <ac:picMk id="28" creationId="{AC8D0B69-806A-403A-B702-DBA3FE733FB4}"/>
          </ac:picMkLst>
        </pc:picChg>
      </pc:sldChg>
      <pc:sldChg chg="addSp delSp modSp add del mod">
        <pc:chgData name="Spencer Read" userId="c9ab259f-2b88-40a8-8bc1-2d947eaac16a" providerId="ADAL" clId="{5696CFA6-5CA0-4F79-93DE-FF0EFBD78E7B}" dt="2025-04-21T11:12:51.810" v="5363" actId="2696"/>
        <pc:sldMkLst>
          <pc:docMk/>
          <pc:sldMk cId="2482489788" sldId="303"/>
        </pc:sldMkLst>
        <pc:spChg chg="add del">
          <ac:chgData name="Spencer Read" userId="c9ab259f-2b88-40a8-8bc1-2d947eaac16a" providerId="ADAL" clId="{5696CFA6-5CA0-4F79-93DE-FF0EFBD78E7B}" dt="2025-04-17T06:20:10.597" v="5245"/>
          <ac:spMkLst>
            <pc:docMk/>
            <pc:sldMk cId="2482489788" sldId="303"/>
            <ac:spMk id="5" creationId="{0483E9DC-05E2-4FEB-9588-0556EBF37C3C}"/>
          </ac:spMkLst>
        </pc:spChg>
        <pc:spChg chg="add del">
          <ac:chgData name="Spencer Read" userId="c9ab259f-2b88-40a8-8bc1-2d947eaac16a" providerId="ADAL" clId="{5696CFA6-5CA0-4F79-93DE-FF0EFBD78E7B}" dt="2025-04-17T06:20:22.345" v="5250"/>
          <ac:spMkLst>
            <pc:docMk/>
            <pc:sldMk cId="2482489788" sldId="303"/>
            <ac:spMk id="8" creationId="{8533E8C6-840A-432A-9441-9A53D4A3F4F3}"/>
          </ac:spMkLst>
        </pc:spChg>
        <pc:spChg chg="add del">
          <ac:chgData name="Spencer Read" userId="c9ab259f-2b88-40a8-8bc1-2d947eaac16a" providerId="ADAL" clId="{5696CFA6-5CA0-4F79-93DE-FF0EFBD78E7B}" dt="2025-04-17T06:20:22.632" v="5251" actId="22"/>
          <ac:spMkLst>
            <pc:docMk/>
            <pc:sldMk cId="2482489788" sldId="303"/>
            <ac:spMk id="16" creationId="{E71BDDF3-29B9-4EB1-936A-400377F9878D}"/>
          </ac:spMkLst>
        </pc:spChg>
        <pc:spChg chg="mod">
          <ac:chgData name="Spencer Read" userId="c9ab259f-2b88-40a8-8bc1-2d947eaac16a" providerId="ADAL" clId="{5696CFA6-5CA0-4F79-93DE-FF0EFBD78E7B}" dt="2025-04-20T11:24:08.239" v="5329" actId="14100"/>
          <ac:spMkLst>
            <pc:docMk/>
            <pc:sldMk cId="2482489788" sldId="303"/>
            <ac:spMk id="19" creationId="{CA5FC436-9DF8-4A4F-85D9-040CEDDC7D9D}"/>
          </ac:spMkLst>
        </pc:spChg>
        <pc:picChg chg="del">
          <ac:chgData name="Spencer Read" userId="c9ab259f-2b88-40a8-8bc1-2d947eaac16a" providerId="ADAL" clId="{5696CFA6-5CA0-4F79-93DE-FF0EFBD78E7B}" dt="2025-04-17T06:18:18.423" v="5221" actId="478"/>
          <ac:picMkLst>
            <pc:docMk/>
            <pc:sldMk cId="2482489788" sldId="303"/>
            <ac:picMk id="3" creationId="{1788D4F9-630B-4923-A4CD-5AF1C7CCE5EF}"/>
          </ac:picMkLst>
        </pc:picChg>
        <pc:picChg chg="add mod">
          <ac:chgData name="Spencer Read" userId="c9ab259f-2b88-40a8-8bc1-2d947eaac16a" providerId="ADAL" clId="{5696CFA6-5CA0-4F79-93DE-FF0EFBD78E7B}" dt="2025-04-21T11:12:30.987" v="5362" actId="14100"/>
          <ac:picMkLst>
            <pc:docMk/>
            <pc:sldMk cId="2482489788" sldId="303"/>
            <ac:picMk id="4" creationId="{DE5390B8-F825-4785-8ED3-69A15165EAAA}"/>
          </ac:picMkLst>
        </pc:picChg>
      </pc:sldChg>
      <pc:sldChg chg="addSp delSp modSp add del mod">
        <pc:chgData name="Spencer Read" userId="c9ab259f-2b88-40a8-8bc1-2d947eaac16a" providerId="ADAL" clId="{5696CFA6-5CA0-4F79-93DE-FF0EFBD78E7B}" dt="2025-04-21T11:12:51.810" v="5363" actId="2696"/>
        <pc:sldMkLst>
          <pc:docMk/>
          <pc:sldMk cId="3924978492" sldId="304"/>
        </pc:sldMkLst>
        <pc:spChg chg="add del">
          <ac:chgData name="Spencer Read" userId="c9ab259f-2b88-40a8-8bc1-2d947eaac16a" providerId="ADAL" clId="{5696CFA6-5CA0-4F79-93DE-FF0EFBD78E7B}" dt="2025-04-17T06:24:04.132" v="5267"/>
          <ac:spMkLst>
            <pc:docMk/>
            <pc:sldMk cId="3924978492" sldId="304"/>
            <ac:spMk id="2" creationId="{9C3D2CC2-B064-48F1-B851-7644D9E06FB7}"/>
          </ac:spMkLst>
        </pc:spChg>
        <pc:spChg chg="mod">
          <ac:chgData name="Spencer Read" userId="c9ab259f-2b88-40a8-8bc1-2d947eaac16a" providerId="ADAL" clId="{5696CFA6-5CA0-4F79-93DE-FF0EFBD78E7B}" dt="2025-04-17T06:24:18.395" v="5273" actId="20577"/>
          <ac:spMkLst>
            <pc:docMk/>
            <pc:sldMk cId="3924978492" sldId="304"/>
            <ac:spMk id="19" creationId="{CA5FC436-9DF8-4A4F-85D9-040CEDDC7D9D}"/>
          </ac:spMkLst>
        </pc:spChg>
        <pc:picChg chg="del">
          <ac:chgData name="Spencer Read" userId="c9ab259f-2b88-40a8-8bc1-2d947eaac16a" providerId="ADAL" clId="{5696CFA6-5CA0-4F79-93DE-FF0EFBD78E7B}" dt="2025-04-17T06:24:20.453" v="5274" actId="478"/>
          <ac:picMkLst>
            <pc:docMk/>
            <pc:sldMk cId="3924978492" sldId="304"/>
            <ac:picMk id="4" creationId="{DE5390B8-F825-4785-8ED3-69A15165EAAA}"/>
          </ac:picMkLst>
        </pc:picChg>
        <pc:picChg chg="add mod">
          <ac:chgData name="Spencer Read" userId="c9ab259f-2b88-40a8-8bc1-2d947eaac16a" providerId="ADAL" clId="{5696CFA6-5CA0-4F79-93DE-FF0EFBD78E7B}" dt="2025-04-17T06:24:52.536" v="5280" actId="14100"/>
          <ac:picMkLst>
            <pc:docMk/>
            <pc:sldMk cId="3924978492" sldId="304"/>
            <ac:picMk id="5" creationId="{6C51D423-D177-423D-9F5B-15F02B5BCE16}"/>
          </ac:picMkLst>
        </pc:picChg>
      </pc:sldChg>
      <pc:sldMasterChg chg="modSldLayout">
        <pc:chgData name="Spencer Read" userId="c9ab259f-2b88-40a8-8bc1-2d947eaac16a" providerId="ADAL" clId="{5696CFA6-5CA0-4F79-93DE-FF0EFBD78E7B}" dt="2025-04-08T22:48:04.556" v="1661"/>
        <pc:sldMasterMkLst>
          <pc:docMk/>
          <pc:sldMasterMk cId="1195388467" sldId="2147483697"/>
        </pc:sldMasterMkLst>
        <pc:sldLayoutChg chg="delSp">
          <pc:chgData name="Spencer Read" userId="c9ab259f-2b88-40a8-8bc1-2d947eaac16a" providerId="ADAL" clId="{5696CFA6-5CA0-4F79-93DE-FF0EFBD78E7B}" dt="2025-04-08T22:48:04.556" v="1661"/>
          <pc:sldLayoutMkLst>
            <pc:docMk/>
            <pc:sldMasterMk cId="1195388467" sldId="2147483697"/>
            <pc:sldLayoutMk cId="3932355388" sldId="2147483715"/>
          </pc:sldLayoutMkLst>
          <pc:spChg chg="del">
            <ac:chgData name="Spencer Read" userId="c9ab259f-2b88-40a8-8bc1-2d947eaac16a" providerId="ADAL" clId="{5696CFA6-5CA0-4F79-93DE-FF0EFBD78E7B}" dt="2025-04-08T22:48:04.556" v="1661"/>
            <ac:spMkLst>
              <pc:docMk/>
              <pc:sldMasterMk cId="1195388467" sldId="2147483697"/>
              <pc:sldLayoutMk cId="3932355388" sldId="2147483715"/>
              <ac:spMk id="10" creationId="{00000000-0000-0000-0000-000000000000}"/>
            </ac:spMkLst>
          </pc:spChg>
        </pc:sldLayoutChg>
        <pc:sldLayoutChg chg="delSp">
          <pc:chgData name="Spencer Read" userId="c9ab259f-2b88-40a8-8bc1-2d947eaac16a" providerId="ADAL" clId="{5696CFA6-5CA0-4F79-93DE-FF0EFBD78E7B}" dt="2025-04-08T22:48:04.556" v="1661"/>
          <pc:sldLayoutMkLst>
            <pc:docMk/>
            <pc:sldMasterMk cId="1195388467" sldId="2147483697"/>
            <pc:sldLayoutMk cId="3533271186" sldId="2147483716"/>
          </pc:sldLayoutMkLst>
          <pc:spChg chg="del">
            <ac:chgData name="Spencer Read" userId="c9ab259f-2b88-40a8-8bc1-2d947eaac16a" providerId="ADAL" clId="{5696CFA6-5CA0-4F79-93DE-FF0EFBD78E7B}" dt="2025-04-08T22:48:04.556" v="1661"/>
            <ac:spMkLst>
              <pc:docMk/>
              <pc:sldMasterMk cId="1195388467" sldId="2147483697"/>
              <pc:sldLayoutMk cId="3533271186" sldId="2147483716"/>
              <ac:spMk id="8" creationId="{00000000-0000-0000-0000-000000000000}"/>
            </ac:spMkLst>
          </pc:spChg>
        </pc:sldLayoutChg>
      </pc:sldMasterChg>
    </pc:docChg>
  </pc:docChgLst>
  <pc:docChgLst>
    <pc:chgData name="Spencer Read" userId="S::s1895689@ed.ac.uk::c9ab259f-2b88-40a8-8bc1-2d947eaac16a" providerId="AD" clId="Web-{ED84E6B4-4660-541B-343D-A353EB70ADDB}"/>
    <pc:docChg chg="modSld">
      <pc:chgData name="Spencer Read" userId="S::s1895689@ed.ac.uk::c9ab259f-2b88-40a8-8bc1-2d947eaac16a" providerId="AD" clId="Web-{ED84E6B4-4660-541B-343D-A353EB70ADDB}" dt="2025-04-21T12:54:12.840" v="56" actId="1076"/>
      <pc:docMkLst>
        <pc:docMk/>
      </pc:docMkLst>
      <pc:sldChg chg="addSp delSp modSp">
        <pc:chgData name="Spencer Read" userId="S::s1895689@ed.ac.uk::c9ab259f-2b88-40a8-8bc1-2d947eaac16a" providerId="AD" clId="Web-{ED84E6B4-4660-541B-343D-A353EB70ADDB}" dt="2025-04-21T12:54:12.840" v="56" actId="1076"/>
        <pc:sldMkLst>
          <pc:docMk/>
          <pc:sldMk cId="3727982018" sldId="302"/>
        </pc:sldMkLst>
        <pc:spChg chg="mod">
          <ac:chgData name="Spencer Read" userId="S::s1895689@ed.ac.uk::c9ab259f-2b88-40a8-8bc1-2d947eaac16a" providerId="AD" clId="Web-{ED84E6B4-4660-541B-343D-A353EB70ADDB}" dt="2025-04-21T12:52:40.400" v="21" actId="1076"/>
          <ac:spMkLst>
            <pc:docMk/>
            <pc:sldMk cId="3727982018" sldId="302"/>
            <ac:spMk id="6" creationId="{E8947105-A1A4-4635-A918-484DE0B89132}"/>
          </ac:spMkLst>
        </pc:spChg>
        <pc:spChg chg="mod">
          <ac:chgData name="Spencer Read" userId="S::s1895689@ed.ac.uk::c9ab259f-2b88-40a8-8bc1-2d947eaac16a" providerId="AD" clId="Web-{ED84E6B4-4660-541B-343D-A353EB70ADDB}" dt="2025-04-21T12:54:02.215" v="52" actId="14100"/>
          <ac:spMkLst>
            <pc:docMk/>
            <pc:sldMk cId="3727982018" sldId="302"/>
            <ac:spMk id="19" creationId="{CA5FC436-9DF8-4A4F-85D9-040CEDDC7D9D}"/>
          </ac:spMkLst>
        </pc:spChg>
        <pc:spChg chg="del">
          <ac:chgData name="Spencer Read" userId="S::s1895689@ed.ac.uk::c9ab259f-2b88-40a8-8bc1-2d947eaac16a" providerId="AD" clId="Web-{ED84E6B4-4660-541B-343D-A353EB70ADDB}" dt="2025-04-21T12:53:15.292" v="36"/>
          <ac:spMkLst>
            <pc:docMk/>
            <pc:sldMk cId="3727982018" sldId="302"/>
            <ac:spMk id="21" creationId="{DD1AC6E5-3528-45AF-89B8-09A971C49077}"/>
          </ac:spMkLst>
        </pc:spChg>
        <pc:spChg chg="add del">
          <ac:chgData name="Spencer Read" userId="S::s1895689@ed.ac.uk::c9ab259f-2b88-40a8-8bc1-2d947eaac16a" providerId="AD" clId="Web-{ED84E6B4-4660-541B-343D-A353EB70ADDB}" dt="2025-04-21T12:51:58.477" v="1"/>
          <ac:spMkLst>
            <pc:docMk/>
            <pc:sldMk cId="3727982018" sldId="302"/>
            <ac:spMk id="52" creationId="{E9300062-3750-4DBC-AFC8-E9DC8EFA9B9E}"/>
          </ac:spMkLst>
        </pc:spChg>
        <pc:grpChg chg="add del">
          <ac:chgData name="Spencer Read" userId="S::s1895689@ed.ac.uk::c9ab259f-2b88-40a8-8bc1-2d947eaac16a" providerId="AD" clId="Web-{ED84E6B4-4660-541B-343D-A353EB70ADDB}" dt="2025-04-21T12:52:03.352" v="2"/>
          <ac:grpSpMkLst>
            <pc:docMk/>
            <pc:sldMk cId="3727982018" sldId="302"/>
            <ac:grpSpMk id="30" creationId="{8AEBEFE2-515F-4B18-8468-97D8C730986A}"/>
          </ac:grpSpMkLst>
        </pc:grpChg>
        <pc:grpChg chg="add">
          <ac:chgData name="Spencer Read" userId="S::s1895689@ed.ac.uk::c9ab259f-2b88-40a8-8bc1-2d947eaac16a" providerId="AD" clId="Web-{ED84E6B4-4660-541B-343D-A353EB70ADDB}" dt="2025-04-21T12:52:03.352" v="2"/>
          <ac:grpSpMkLst>
            <pc:docMk/>
            <pc:sldMk cId="3727982018" sldId="302"/>
            <ac:grpSpMk id="41" creationId="{8AEBEFE2-515F-4B18-8468-97D8C730986A}"/>
          </ac:grpSpMkLst>
        </pc:grpChg>
        <pc:grpChg chg="add del">
          <ac:chgData name="Spencer Read" userId="S::s1895689@ed.ac.uk::c9ab259f-2b88-40a8-8bc1-2d947eaac16a" providerId="AD" clId="Web-{ED84E6B4-4660-541B-343D-A353EB70ADDB}" dt="2025-04-21T12:51:58.477" v="1"/>
          <ac:grpSpMkLst>
            <pc:docMk/>
            <pc:sldMk cId="3727982018" sldId="302"/>
            <ac:grpSpMk id="44" creationId="{8AEBEFE2-515F-4B18-8468-97D8C730986A}"/>
          </ac:grpSpMkLst>
        </pc:grpChg>
        <pc:picChg chg="mod">
          <ac:chgData name="Spencer Read" userId="S::s1895689@ed.ac.uk::c9ab259f-2b88-40a8-8bc1-2d947eaac16a" providerId="AD" clId="Web-{ED84E6B4-4660-541B-343D-A353EB70ADDB}" dt="2025-04-21T12:54:12.840" v="56" actId="1076"/>
          <ac:picMkLst>
            <pc:docMk/>
            <pc:sldMk cId="3727982018" sldId="302"/>
            <ac:picMk id="3" creationId="{1788D4F9-630B-4923-A4CD-5AF1C7CCE5EF}"/>
          </ac:picMkLst>
        </pc:picChg>
        <pc:picChg chg="mod">
          <ac:chgData name="Spencer Read" userId="S::s1895689@ed.ac.uk::c9ab259f-2b88-40a8-8bc1-2d947eaac16a" providerId="AD" clId="Web-{ED84E6B4-4660-541B-343D-A353EB70ADDB}" dt="2025-04-21T12:54:06.684" v="53" actId="14100"/>
          <ac:picMkLst>
            <pc:docMk/>
            <pc:sldMk cId="3727982018" sldId="302"/>
            <ac:picMk id="17" creationId="{7729D90E-BBFB-4352-B850-388A848282B0}"/>
          </ac:picMkLst>
        </pc:picChg>
      </pc:sldChg>
    </pc:docChg>
  </pc:docChgLst>
  <pc:docChgLst>
    <pc:chgData name="Spencer Read" userId="S::s1895689@ed.ac.uk::c9ab259f-2b88-40a8-8bc1-2d947eaac16a" providerId="AD" clId="Web-{FCC3BC2E-49FC-6199-4595-1C759EA2CDAD}"/>
    <pc:docChg chg="addSld modSld">
      <pc:chgData name="Spencer Read" userId="S::s1895689@ed.ac.uk::c9ab259f-2b88-40a8-8bc1-2d947eaac16a" providerId="AD" clId="Web-{FCC3BC2E-49FC-6199-4595-1C759EA2CDAD}" dt="2025-04-09T15:46:35.289" v="899" actId="20577"/>
      <pc:docMkLst>
        <pc:docMk/>
      </pc:docMkLst>
      <pc:sldChg chg="addSp delSp modSp mod setBg setClrOvrMap">
        <pc:chgData name="Spencer Read" userId="S::s1895689@ed.ac.uk::c9ab259f-2b88-40a8-8bc1-2d947eaac16a" providerId="AD" clId="Web-{FCC3BC2E-49FC-6199-4595-1C759EA2CDAD}" dt="2025-04-09T12:34:55.996" v="4"/>
        <pc:sldMkLst>
          <pc:docMk/>
          <pc:sldMk cId="3349313650" sldId="256"/>
        </pc:sldMkLst>
        <pc:spChg chg="mod">
          <ac:chgData name="Spencer Read" userId="S::s1895689@ed.ac.uk::c9ab259f-2b88-40a8-8bc1-2d947eaac16a" providerId="AD" clId="Web-{FCC3BC2E-49FC-6199-4595-1C759EA2CDAD}" dt="2025-04-09T12:34:55.996" v="4"/>
          <ac:spMkLst>
            <pc:docMk/>
            <pc:sldMk cId="3349313650" sldId="256"/>
            <ac:spMk id="2" creationId="{18A82316-5C58-45B2-80FD-216329EC12C0}"/>
          </ac:spMkLst>
        </pc:spChg>
        <pc:spChg chg="mod">
          <ac:chgData name="Spencer Read" userId="S::s1895689@ed.ac.uk::c9ab259f-2b88-40a8-8bc1-2d947eaac16a" providerId="AD" clId="Web-{FCC3BC2E-49FC-6199-4595-1C759EA2CDAD}" dt="2025-04-09T12:34:55.996" v="4"/>
          <ac:spMkLst>
            <pc:docMk/>
            <pc:sldMk cId="3349313650" sldId="256"/>
            <ac:spMk id="3" creationId="{5E36C868-C2BC-40A5-9503-EBDBAFD55356}"/>
          </ac:spMkLst>
        </pc:spChg>
        <pc:spChg chg="add del">
          <ac:chgData name="Spencer Read" userId="S::s1895689@ed.ac.uk::c9ab259f-2b88-40a8-8bc1-2d947eaac16a" providerId="AD" clId="Web-{FCC3BC2E-49FC-6199-4595-1C759EA2CDAD}" dt="2025-04-09T12:34:50.152" v="1"/>
          <ac:spMkLst>
            <pc:docMk/>
            <pc:sldMk cId="3349313650" sldId="256"/>
            <ac:spMk id="9" creationId="{E58348C3-6249-4952-AA86-C63DB35EA9F2}"/>
          </ac:spMkLst>
        </pc:spChg>
        <pc:spChg chg="add del">
          <ac:chgData name="Spencer Read" userId="S::s1895689@ed.ac.uk::c9ab259f-2b88-40a8-8bc1-2d947eaac16a" providerId="AD" clId="Web-{FCC3BC2E-49FC-6199-4595-1C759EA2CDAD}" dt="2025-04-09T12:34:55.950" v="3"/>
          <ac:spMkLst>
            <pc:docMk/>
            <pc:sldMk cId="3349313650" sldId="256"/>
            <ac:spMk id="10" creationId="{A6073935-E043-4801-AF06-06093A9145F7}"/>
          </ac:spMkLst>
        </pc:spChg>
        <pc:spChg chg="add del">
          <ac:chgData name="Spencer Read" userId="S::s1895689@ed.ac.uk::c9ab259f-2b88-40a8-8bc1-2d947eaac16a" providerId="AD" clId="Web-{FCC3BC2E-49FC-6199-4595-1C759EA2CDAD}" dt="2025-04-09T12:34:55.950" v="3"/>
          <ac:spMkLst>
            <pc:docMk/>
            <pc:sldMk cId="3349313650" sldId="256"/>
            <ac:spMk id="20" creationId="{8D6B9972-4A81-4223-9901-0E559A1D5E59}"/>
          </ac:spMkLst>
        </pc:spChg>
        <pc:grpChg chg="add del">
          <ac:chgData name="Spencer Read" userId="S::s1895689@ed.ac.uk::c9ab259f-2b88-40a8-8bc1-2d947eaac16a" providerId="AD" clId="Web-{FCC3BC2E-49FC-6199-4595-1C759EA2CDAD}" dt="2025-04-09T12:34:50.152" v="1"/>
          <ac:grpSpMkLst>
            <pc:docMk/>
            <pc:sldMk cId="3349313650" sldId="256"/>
            <ac:grpSpMk id="11" creationId="{DE6174AD-DBB0-43E6-98C2-738DB3A15244}"/>
          </ac:grpSpMkLst>
        </pc:grpChg>
        <pc:grpChg chg="add del">
          <ac:chgData name="Spencer Read" userId="S::s1895689@ed.ac.uk::c9ab259f-2b88-40a8-8bc1-2d947eaac16a" providerId="AD" clId="Web-{FCC3BC2E-49FC-6199-4595-1C759EA2CDAD}" dt="2025-04-09T12:34:55.950" v="3"/>
          <ac:grpSpMkLst>
            <pc:docMk/>
            <pc:sldMk cId="3349313650" sldId="256"/>
            <ac:grpSpMk id="12" creationId="{8AC26FF4-D6F9-4A94-A837-D051A101EDD3}"/>
          </ac:grpSpMkLst>
        </pc:grpChg>
        <pc:grpChg chg="add">
          <ac:chgData name="Spencer Read" userId="S::s1895689@ed.ac.uk::c9ab259f-2b88-40a8-8bc1-2d947eaac16a" providerId="AD" clId="Web-{FCC3BC2E-49FC-6199-4595-1C759EA2CDAD}" dt="2025-04-09T12:34:55.996" v="4"/>
          <ac:grpSpMkLst>
            <pc:docMk/>
            <pc:sldMk cId="3349313650" sldId="256"/>
            <ac:grpSpMk id="23" creationId="{0A3EF779-83DD-4EB0-9F4C-7304381A2870}"/>
          </ac:grpSpMkLst>
        </pc:grpChg>
        <pc:picChg chg="add del">
          <ac:chgData name="Spencer Read" userId="S::s1895689@ed.ac.uk::c9ab259f-2b88-40a8-8bc1-2d947eaac16a" providerId="AD" clId="Web-{FCC3BC2E-49FC-6199-4595-1C759EA2CDAD}" dt="2025-04-09T12:34:50.152" v="1"/>
          <ac:picMkLst>
            <pc:docMk/>
            <pc:sldMk cId="3349313650" sldId="256"/>
            <ac:picMk id="5" creationId="{C15878FF-CD27-8A77-FA0C-456034B3967B}"/>
          </ac:picMkLst>
        </pc:picChg>
        <pc:picChg chg="add del">
          <ac:chgData name="Spencer Read" userId="S::s1895689@ed.ac.uk::c9ab259f-2b88-40a8-8bc1-2d947eaac16a" providerId="AD" clId="Web-{FCC3BC2E-49FC-6199-4595-1C759EA2CDAD}" dt="2025-04-09T12:34:55.950" v="3"/>
          <ac:picMkLst>
            <pc:docMk/>
            <pc:sldMk cId="3349313650" sldId="256"/>
            <ac:picMk id="7" creationId="{033EE303-108D-036D-4788-7CA4C273C661}"/>
          </ac:picMkLst>
        </pc:picChg>
        <pc:picChg chg="add">
          <ac:chgData name="Spencer Read" userId="S::s1895689@ed.ac.uk::c9ab259f-2b88-40a8-8bc1-2d947eaac16a" providerId="AD" clId="Web-{FCC3BC2E-49FC-6199-4595-1C759EA2CDAD}" dt="2025-04-09T12:34:55.996" v="4"/>
          <ac:picMkLst>
            <pc:docMk/>
            <pc:sldMk cId="3349313650" sldId="256"/>
            <ac:picMk id="22" creationId="{76961155-5A14-7D00-DF6B-D4BA5F5DE9DD}"/>
          </ac:picMkLst>
        </pc:picChg>
      </pc:sldChg>
      <pc:sldChg chg="addSp delSp modSp">
        <pc:chgData name="Spencer Read" userId="S::s1895689@ed.ac.uk::c9ab259f-2b88-40a8-8bc1-2d947eaac16a" providerId="AD" clId="Web-{FCC3BC2E-49FC-6199-4595-1C759EA2CDAD}" dt="2025-04-09T15:00:19.263" v="379" actId="1076"/>
        <pc:sldMkLst>
          <pc:docMk/>
          <pc:sldMk cId="109603193" sldId="257"/>
        </pc:sldMkLst>
        <pc:spChg chg="mod">
          <ac:chgData name="Spencer Read" userId="S::s1895689@ed.ac.uk::c9ab259f-2b88-40a8-8bc1-2d947eaac16a" providerId="AD" clId="Web-{FCC3BC2E-49FC-6199-4595-1C759EA2CDAD}" dt="2025-04-09T15:00:19.263" v="379" actId="1076"/>
          <ac:spMkLst>
            <pc:docMk/>
            <pc:sldMk cId="109603193" sldId="257"/>
            <ac:spMk id="4" creationId="{2E3B09E1-EB3E-445C-AAB4-552C3C526425}"/>
          </ac:spMkLst>
        </pc:spChg>
        <pc:spChg chg="add del">
          <ac:chgData name="Spencer Read" userId="S::s1895689@ed.ac.uk::c9ab259f-2b88-40a8-8bc1-2d947eaac16a" providerId="AD" clId="Web-{FCC3BC2E-49FC-6199-4595-1C759EA2CDAD}" dt="2025-04-09T14:42:54.375" v="182"/>
          <ac:spMkLst>
            <pc:docMk/>
            <pc:sldMk cId="109603193" sldId="257"/>
            <ac:spMk id="5" creationId="{366D865C-CBE8-4810-AEE5-C9A1EEB4A240}"/>
          </ac:spMkLst>
        </pc:spChg>
        <pc:spChg chg="mod">
          <ac:chgData name="Spencer Read" userId="S::s1895689@ed.ac.uk::c9ab259f-2b88-40a8-8bc1-2d947eaac16a" providerId="AD" clId="Web-{FCC3BC2E-49FC-6199-4595-1C759EA2CDAD}" dt="2025-04-09T14:44:49.487" v="199" actId="14100"/>
          <ac:spMkLst>
            <pc:docMk/>
            <pc:sldMk cId="109603193" sldId="257"/>
            <ac:spMk id="13" creationId="{501459E5-3AE7-4226-B858-0927E346E7F1}"/>
          </ac:spMkLst>
        </pc:spChg>
        <pc:graphicFrameChg chg="add del">
          <ac:chgData name="Spencer Read" userId="S::s1895689@ed.ac.uk::c9ab259f-2b88-40a8-8bc1-2d947eaac16a" providerId="AD" clId="Web-{FCC3BC2E-49FC-6199-4595-1C759EA2CDAD}" dt="2025-04-09T12:35:14.841" v="6"/>
          <ac:graphicFrameMkLst>
            <pc:docMk/>
            <pc:sldMk cId="109603193" sldId="257"/>
            <ac:graphicFrameMk id="15" creationId="{E39770D2-AEB7-4CD8-3B3B-D7B5B06925C0}"/>
          </ac:graphicFrameMkLst>
        </pc:graphicFrameChg>
        <pc:graphicFrameChg chg="add mod modGraphic">
          <ac:chgData name="Spencer Read" userId="S::s1895689@ed.ac.uk::c9ab259f-2b88-40a8-8bc1-2d947eaac16a" providerId="AD" clId="Web-{FCC3BC2E-49FC-6199-4595-1C759EA2CDAD}" dt="2025-04-09T14:44:26.346" v="197" actId="14100"/>
          <ac:graphicFrameMkLst>
            <pc:docMk/>
            <pc:sldMk cId="109603193" sldId="257"/>
            <ac:graphicFrameMk id="16" creationId="{0F0959F9-2B07-72FE-80F2-F992F5E9D5E7}"/>
          </ac:graphicFrameMkLst>
        </pc:graphicFrameChg>
        <pc:graphicFrameChg chg="add del">
          <ac:chgData name="Spencer Read" userId="S::s1895689@ed.ac.uk::c9ab259f-2b88-40a8-8bc1-2d947eaac16a" providerId="AD" clId="Web-{FCC3BC2E-49FC-6199-4595-1C759EA2CDAD}" dt="2025-04-09T12:35:17.560" v="8"/>
          <ac:graphicFrameMkLst>
            <pc:docMk/>
            <pc:sldMk cId="109603193" sldId="257"/>
            <ac:graphicFrameMk id="17" creationId="{E5311FBD-AD33-AA65-B4F4-CC3B785C5630}"/>
          </ac:graphicFrameMkLst>
        </pc:graphicFrameChg>
        <pc:graphicFrameChg chg="add del">
          <ac:chgData name="Spencer Read" userId="S::s1895689@ed.ac.uk::c9ab259f-2b88-40a8-8bc1-2d947eaac16a" providerId="AD" clId="Web-{FCC3BC2E-49FC-6199-4595-1C759EA2CDAD}" dt="2025-04-09T12:35:20.122" v="10"/>
          <ac:graphicFrameMkLst>
            <pc:docMk/>
            <pc:sldMk cId="109603193" sldId="257"/>
            <ac:graphicFrameMk id="19" creationId="{94D79F4D-4956-D4D9-F110-1B155B4AA211}"/>
          </ac:graphicFrameMkLst>
        </pc:graphicFrameChg>
        <pc:graphicFrameChg chg="add del">
          <ac:chgData name="Spencer Read" userId="S::s1895689@ed.ac.uk::c9ab259f-2b88-40a8-8bc1-2d947eaac16a" providerId="AD" clId="Web-{FCC3BC2E-49FC-6199-4595-1C759EA2CDAD}" dt="2025-04-09T12:35:22.810" v="12"/>
          <ac:graphicFrameMkLst>
            <pc:docMk/>
            <pc:sldMk cId="109603193" sldId="257"/>
            <ac:graphicFrameMk id="21" creationId="{770704EB-DEB2-8495-EC16-81191E4DA461}"/>
          </ac:graphicFrameMkLst>
        </pc:graphicFrameChg>
        <pc:graphicFrameChg chg="add del mod modGraphic">
          <ac:chgData name="Spencer Read" userId="S::s1895689@ed.ac.uk::c9ab259f-2b88-40a8-8bc1-2d947eaac16a" providerId="AD" clId="Web-{FCC3BC2E-49FC-6199-4595-1C759EA2CDAD}" dt="2025-04-09T12:36:44.500" v="40"/>
          <ac:graphicFrameMkLst>
            <pc:docMk/>
            <pc:sldMk cId="109603193" sldId="257"/>
            <ac:graphicFrameMk id="23" creationId="{94D79F4D-4956-D4D9-F110-1B155B4AA211}"/>
          </ac:graphicFrameMkLst>
        </pc:graphicFrameChg>
        <pc:picChg chg="mod">
          <ac:chgData name="Spencer Read" userId="S::s1895689@ed.ac.uk::c9ab259f-2b88-40a8-8bc1-2d947eaac16a" providerId="AD" clId="Web-{FCC3BC2E-49FC-6199-4595-1C759EA2CDAD}" dt="2025-04-09T14:44:50.816" v="200" actId="1076"/>
          <ac:picMkLst>
            <pc:docMk/>
            <pc:sldMk cId="109603193" sldId="257"/>
            <ac:picMk id="10" creationId="{32AE87A7-4C0B-443A-A1EC-27C105B7CD56}"/>
          </ac:picMkLst>
        </pc:picChg>
      </pc:sldChg>
      <pc:sldChg chg="modSp mod setBg">
        <pc:chgData name="Spencer Read" userId="S::s1895689@ed.ac.uk::c9ab259f-2b88-40a8-8bc1-2d947eaac16a" providerId="AD" clId="Web-{FCC3BC2E-49FC-6199-4595-1C759EA2CDAD}" dt="2025-04-09T15:16:27.797" v="582" actId="14100"/>
        <pc:sldMkLst>
          <pc:docMk/>
          <pc:sldMk cId="1412115876" sldId="259"/>
        </pc:sldMkLst>
        <pc:spChg chg="mod">
          <ac:chgData name="Spencer Read" userId="S::s1895689@ed.ac.uk::c9ab259f-2b88-40a8-8bc1-2d947eaac16a" providerId="AD" clId="Web-{FCC3BC2E-49FC-6199-4595-1C759EA2CDAD}" dt="2025-04-09T14:57:48.619" v="346" actId="14100"/>
          <ac:spMkLst>
            <pc:docMk/>
            <pc:sldMk cId="1412115876" sldId="259"/>
            <ac:spMk id="24" creationId="{DA8DED80-D834-4C3F-ACA9-8AC83D94A97C}"/>
          </ac:spMkLst>
        </pc:spChg>
        <pc:spChg chg="mod">
          <ac:chgData name="Spencer Read" userId="S::s1895689@ed.ac.uk::c9ab259f-2b88-40a8-8bc1-2d947eaac16a" providerId="AD" clId="Web-{FCC3BC2E-49FC-6199-4595-1C759EA2CDAD}" dt="2025-04-09T15:16:18.562" v="578" actId="14100"/>
          <ac:spMkLst>
            <pc:docMk/>
            <pc:sldMk cId="1412115876" sldId="259"/>
            <ac:spMk id="25" creationId="{2D8DD2DF-C227-4701-A9D9-F4351F5B88C0}"/>
          </ac:spMkLst>
        </pc:spChg>
        <pc:picChg chg="mod ord">
          <ac:chgData name="Spencer Read" userId="S::s1895689@ed.ac.uk::c9ab259f-2b88-40a8-8bc1-2d947eaac16a" providerId="AD" clId="Web-{FCC3BC2E-49FC-6199-4595-1C759EA2CDAD}" dt="2025-04-09T15:16:27.797" v="582" actId="14100"/>
          <ac:picMkLst>
            <pc:docMk/>
            <pc:sldMk cId="1412115876" sldId="259"/>
            <ac:picMk id="23" creationId="{833413DC-E4C7-4915-BC61-1F3C747326F4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46:35.289" v="899" actId="20577"/>
        <pc:sldMkLst>
          <pc:docMk/>
          <pc:sldMk cId="3227363678" sldId="261"/>
        </pc:sldMkLst>
        <pc:spChg chg="mod">
          <ac:chgData name="Spencer Read" userId="S::s1895689@ed.ac.uk::c9ab259f-2b88-40a8-8bc1-2d947eaac16a" providerId="AD" clId="Web-{FCC3BC2E-49FC-6199-4595-1C759EA2CDAD}" dt="2025-04-09T15:45:51.957" v="888" actId="14100"/>
          <ac:spMkLst>
            <pc:docMk/>
            <pc:sldMk cId="3227363678" sldId="261"/>
            <ac:spMk id="2" creationId="{D9F86AA4-38F5-4615-A46B-FF14C1537AE8}"/>
          </ac:spMkLst>
        </pc:spChg>
        <pc:spChg chg="add del mod">
          <ac:chgData name="Spencer Read" userId="S::s1895689@ed.ac.uk::c9ab259f-2b88-40a8-8bc1-2d947eaac16a" providerId="AD" clId="Web-{FCC3BC2E-49FC-6199-4595-1C759EA2CDAD}" dt="2025-04-09T15:46:35.289" v="899" actId="20577"/>
          <ac:spMkLst>
            <pc:docMk/>
            <pc:sldMk cId="3227363678" sldId="261"/>
            <ac:spMk id="3" creationId="{705C2F1F-81AB-48C2-8FF4-1FB4682DD973}"/>
          </ac:spMkLst>
        </pc:spChg>
        <pc:spChg chg="add del">
          <ac:chgData name="Spencer Read" userId="S::s1895689@ed.ac.uk::c9ab259f-2b88-40a8-8bc1-2d947eaac16a" providerId="AD" clId="Web-{FCC3BC2E-49FC-6199-4595-1C759EA2CDAD}" dt="2025-04-09T12:53:33.301" v="173"/>
          <ac:spMkLst>
            <pc:docMk/>
            <pc:sldMk cId="3227363678" sldId="261"/>
            <ac:spMk id="10" creationId="{94C52C56-BEF2-4E22-8C8E-A7AC96B03A72}"/>
          </ac:spMkLst>
        </pc:spChg>
        <pc:spChg chg="add del">
          <ac:chgData name="Spencer Read" userId="S::s1895689@ed.ac.uk::c9ab259f-2b88-40a8-8bc1-2d947eaac16a" providerId="AD" clId="Web-{FCC3BC2E-49FC-6199-4595-1C759EA2CDAD}" dt="2025-04-09T12:53:33.301" v="173"/>
          <ac:spMkLst>
            <pc:docMk/>
            <pc:sldMk cId="3227363678" sldId="261"/>
            <ac:spMk id="12" creationId="{42285737-90EE-47DC-AC80-8AE156B11969}"/>
          </ac:spMkLst>
        </pc:spChg>
        <pc:grpChg chg="add del">
          <ac:chgData name="Spencer Read" userId="S::s1895689@ed.ac.uk::c9ab259f-2b88-40a8-8bc1-2d947eaac16a" providerId="AD" clId="Web-{FCC3BC2E-49FC-6199-4595-1C759EA2CDAD}" dt="2025-04-09T12:53:33.301" v="173"/>
          <ac:grpSpMkLst>
            <pc:docMk/>
            <pc:sldMk cId="3227363678" sldId="261"/>
            <ac:grpSpMk id="14" creationId="{B57BDC17-F1B3-455F-BBF1-680AA1F25C06}"/>
          </ac:grpSpMkLst>
        </pc:grpChg>
        <pc:graphicFrameChg chg="add del mod modGraphic">
          <ac:chgData name="Spencer Read" userId="S::s1895689@ed.ac.uk::c9ab259f-2b88-40a8-8bc1-2d947eaac16a" providerId="AD" clId="Web-{FCC3BC2E-49FC-6199-4595-1C759EA2CDAD}" dt="2025-04-09T12:53:51.004" v="181"/>
          <ac:graphicFrameMkLst>
            <pc:docMk/>
            <pc:sldMk cId="3227363678" sldId="261"/>
            <ac:graphicFrameMk id="5" creationId="{8D91129C-50D2-91CA-68BF-36A58A0C1363}"/>
          </ac:graphicFrameMkLst>
        </pc:graphicFrameChg>
      </pc:sldChg>
      <pc:sldChg chg="addSp delSp modSp">
        <pc:chgData name="Spencer Read" userId="S::s1895689@ed.ac.uk::c9ab259f-2b88-40a8-8bc1-2d947eaac16a" providerId="AD" clId="Web-{FCC3BC2E-49FC-6199-4595-1C759EA2CDAD}" dt="2025-04-09T15:01:54.500" v="396" actId="14100"/>
        <pc:sldMkLst>
          <pc:docMk/>
          <pc:sldMk cId="2979414685" sldId="265"/>
        </pc:sldMkLst>
        <pc:spChg chg="mod">
          <ac:chgData name="Spencer Read" userId="S::s1895689@ed.ac.uk::c9ab259f-2b88-40a8-8bc1-2d947eaac16a" providerId="AD" clId="Web-{FCC3BC2E-49FC-6199-4595-1C759EA2CDAD}" dt="2025-04-09T15:01:42.500" v="393" actId="20577"/>
          <ac:spMkLst>
            <pc:docMk/>
            <pc:sldMk cId="2979414685" sldId="265"/>
            <ac:spMk id="2" creationId="{DFA2B799-CE7B-41DD-A73A-5CF1E1A328FE}"/>
          </ac:spMkLst>
        </pc:spChg>
        <pc:spChg chg="del">
          <ac:chgData name="Spencer Read" userId="S::s1895689@ed.ac.uk::c9ab259f-2b88-40a8-8bc1-2d947eaac16a" providerId="AD" clId="Web-{FCC3BC2E-49FC-6199-4595-1C759EA2CDAD}" dt="2025-04-09T12:42:25.074" v="73"/>
          <ac:spMkLst>
            <pc:docMk/>
            <pc:sldMk cId="2979414685" sldId="265"/>
            <ac:spMk id="3" creationId="{8C0172D6-C1F7-4E44-BF26-91B1D994D57B}"/>
          </ac:spMkLst>
        </pc:spChg>
        <pc:spChg chg="mod">
          <ac:chgData name="Spencer Read" userId="S::s1895689@ed.ac.uk::c9ab259f-2b88-40a8-8bc1-2d947eaac16a" providerId="AD" clId="Web-{FCC3BC2E-49FC-6199-4595-1C759EA2CDAD}" dt="2025-04-09T15:01:54.500" v="396" actId="14100"/>
          <ac:spMkLst>
            <pc:docMk/>
            <pc:sldMk cId="2979414685" sldId="265"/>
            <ac:spMk id="6" creationId="{ACEB4456-4AC9-4ABF-B26C-8E57F90EC50C}"/>
          </ac:spMkLst>
        </pc:spChg>
        <pc:spChg chg="mod">
          <ac:chgData name="Spencer Read" userId="S::s1895689@ed.ac.uk::c9ab259f-2b88-40a8-8bc1-2d947eaac16a" providerId="AD" clId="Web-{FCC3BC2E-49FC-6199-4595-1C759EA2CDAD}" dt="2025-04-09T14:51:11.436" v="278" actId="14100"/>
          <ac:spMkLst>
            <pc:docMk/>
            <pc:sldMk cId="2979414685" sldId="265"/>
            <ac:spMk id="7" creationId="{86B06DBA-BDE3-4E11-ABBB-11EEDB36243B}"/>
          </ac:spMkLst>
        </pc:spChg>
        <pc:graphicFrameChg chg="add mod modGraphic">
          <ac:chgData name="Spencer Read" userId="S::s1895689@ed.ac.uk::c9ab259f-2b88-40a8-8bc1-2d947eaac16a" providerId="AD" clId="Web-{FCC3BC2E-49FC-6199-4595-1C759EA2CDAD}" dt="2025-04-09T15:01:52.422" v="395" actId="14100"/>
          <ac:graphicFrameMkLst>
            <pc:docMk/>
            <pc:sldMk cId="2979414685" sldId="265"/>
            <ac:graphicFrameMk id="9" creationId="{2B5517CE-C523-1E74-89D9-4676D659B571}"/>
          </ac:graphicFrameMkLst>
        </pc:graphicFrameChg>
      </pc:sldChg>
      <pc:sldChg chg="modSp">
        <pc:chgData name="Spencer Read" userId="S::s1895689@ed.ac.uk::c9ab259f-2b88-40a8-8bc1-2d947eaac16a" providerId="AD" clId="Web-{FCC3BC2E-49FC-6199-4595-1C759EA2CDAD}" dt="2025-04-09T12:37:48.815" v="47" actId="1076"/>
        <pc:sldMkLst>
          <pc:docMk/>
          <pc:sldMk cId="2146696673" sldId="266"/>
        </pc:sldMkLst>
        <pc:spChg chg="mod">
          <ac:chgData name="Spencer Read" userId="S::s1895689@ed.ac.uk::c9ab259f-2b88-40a8-8bc1-2d947eaac16a" providerId="AD" clId="Web-{FCC3BC2E-49FC-6199-4595-1C759EA2CDAD}" dt="2025-04-09T12:37:36.799" v="45" actId="1076"/>
          <ac:spMkLst>
            <pc:docMk/>
            <pc:sldMk cId="2146696673" sldId="266"/>
            <ac:spMk id="3" creationId="{8C0172D6-C1F7-4E44-BF26-91B1D994D57B}"/>
          </ac:spMkLst>
        </pc:spChg>
        <pc:spChg chg="mod">
          <ac:chgData name="Spencer Read" userId="S::s1895689@ed.ac.uk::c9ab259f-2b88-40a8-8bc1-2d947eaac16a" providerId="AD" clId="Web-{FCC3BC2E-49FC-6199-4595-1C759EA2CDAD}" dt="2025-04-09T12:37:39.190" v="46" actId="1076"/>
          <ac:spMkLst>
            <pc:docMk/>
            <pc:sldMk cId="2146696673" sldId="266"/>
            <ac:spMk id="4" creationId="{A194A546-D909-4236-B0D6-C84888751997}"/>
          </ac:spMkLst>
        </pc:spChg>
        <pc:spChg chg="mod">
          <ac:chgData name="Spencer Read" userId="S::s1895689@ed.ac.uk::c9ab259f-2b88-40a8-8bc1-2d947eaac16a" providerId="AD" clId="Web-{FCC3BC2E-49FC-6199-4595-1C759EA2CDAD}" dt="2025-04-09T12:37:48.815" v="47" actId="1076"/>
          <ac:spMkLst>
            <pc:docMk/>
            <pc:sldMk cId="2146696673" sldId="266"/>
            <ac:spMk id="6" creationId="{B7A88103-2E56-4442-B16A-E75551028200}"/>
          </ac:spMkLst>
        </pc:spChg>
      </pc:sldChg>
      <pc:sldChg chg="addSp delSp modSp">
        <pc:chgData name="Spencer Read" userId="S::s1895689@ed.ac.uk::c9ab259f-2b88-40a8-8bc1-2d947eaac16a" providerId="AD" clId="Web-{FCC3BC2E-49FC-6199-4595-1C759EA2CDAD}" dt="2025-04-09T14:59:55.247" v="375" actId="14100"/>
        <pc:sldMkLst>
          <pc:docMk/>
          <pc:sldMk cId="4213696826" sldId="267"/>
        </pc:sldMkLst>
        <pc:spChg chg="mod">
          <ac:chgData name="Spencer Read" userId="S::s1895689@ed.ac.uk::c9ab259f-2b88-40a8-8bc1-2d947eaac16a" providerId="AD" clId="Web-{FCC3BC2E-49FC-6199-4595-1C759EA2CDAD}" dt="2025-04-09T12:46:02.269" v="128" actId="20577"/>
          <ac:spMkLst>
            <pc:docMk/>
            <pc:sldMk cId="4213696826" sldId="267"/>
            <ac:spMk id="2" creationId="{DFA2B799-CE7B-41DD-A73A-5CF1E1A328FE}"/>
          </ac:spMkLst>
        </pc:spChg>
        <pc:spChg chg="del">
          <ac:chgData name="Spencer Read" userId="S::s1895689@ed.ac.uk::c9ab259f-2b88-40a8-8bc1-2d947eaac16a" providerId="AD" clId="Web-{FCC3BC2E-49FC-6199-4595-1C759EA2CDAD}" dt="2025-04-09T12:37:55.831" v="48"/>
          <ac:spMkLst>
            <pc:docMk/>
            <pc:sldMk cId="4213696826" sldId="267"/>
            <ac:spMk id="3" creationId="{8C0172D6-C1F7-4E44-BF26-91B1D994D57B}"/>
          </ac:spMkLst>
        </pc:spChg>
        <pc:spChg chg="mod">
          <ac:chgData name="Spencer Read" userId="S::s1895689@ed.ac.uk::c9ab259f-2b88-40a8-8bc1-2d947eaac16a" providerId="AD" clId="Web-{FCC3BC2E-49FC-6199-4595-1C759EA2CDAD}" dt="2025-04-09T14:59:47.606" v="373" actId="14100"/>
          <ac:spMkLst>
            <pc:docMk/>
            <pc:sldMk cId="4213696826" sldId="267"/>
            <ac:spMk id="4" creationId="{235BCB16-D660-4DBD-AE8B-493E1822992D}"/>
          </ac:spMkLst>
        </pc:spChg>
        <pc:spChg chg="del mod">
          <ac:chgData name="Spencer Read" userId="S::s1895689@ed.ac.uk::c9ab259f-2b88-40a8-8bc1-2d947eaac16a" providerId="AD" clId="Web-{FCC3BC2E-49FC-6199-4595-1C759EA2CDAD}" dt="2025-04-09T12:46:29.645" v="134"/>
          <ac:spMkLst>
            <pc:docMk/>
            <pc:sldMk cId="4213696826" sldId="267"/>
            <ac:spMk id="5" creationId="{B14A4B15-2399-426C-8746-FD3B31B2B63E}"/>
          </ac:spMkLst>
        </pc:spChg>
        <pc:spChg chg="add mod">
          <ac:chgData name="Spencer Read" userId="S::s1895689@ed.ac.uk::c9ab259f-2b88-40a8-8bc1-2d947eaac16a" providerId="AD" clId="Web-{FCC3BC2E-49FC-6199-4595-1C759EA2CDAD}" dt="2025-04-09T14:59:55.247" v="375" actId="14100"/>
          <ac:spMkLst>
            <pc:docMk/>
            <pc:sldMk cId="4213696826" sldId="267"/>
            <ac:spMk id="614" creationId="{BBFC9DF2-6129-833D-38D9-EF04584ED211}"/>
          </ac:spMkLst>
        </pc:spChg>
        <pc:graphicFrameChg chg="add mod modGraphic">
          <ac:chgData name="Spencer Read" userId="S::s1895689@ed.ac.uk::c9ab259f-2b88-40a8-8bc1-2d947eaac16a" providerId="AD" clId="Web-{FCC3BC2E-49FC-6199-4595-1C759EA2CDAD}" dt="2025-04-09T14:59:38.794" v="372" actId="20577"/>
          <ac:graphicFrameMkLst>
            <pc:docMk/>
            <pc:sldMk cId="4213696826" sldId="267"/>
            <ac:graphicFrameMk id="7" creationId="{D3B1F186-605C-3EE9-AE84-B8CD9BC9F752}"/>
          </ac:graphicFrameMkLst>
        </pc:graphicFrameChg>
      </pc:sldChg>
      <pc:sldChg chg="addSp delSp modSp mod setBg">
        <pc:chgData name="Spencer Read" userId="S::s1895689@ed.ac.uk::c9ab259f-2b88-40a8-8bc1-2d947eaac16a" providerId="AD" clId="Web-{FCC3BC2E-49FC-6199-4595-1C759EA2CDAD}" dt="2025-04-09T15:01:15.546" v="390" actId="1076"/>
        <pc:sldMkLst>
          <pc:docMk/>
          <pc:sldMk cId="963914022" sldId="269"/>
        </pc:sldMkLst>
        <pc:spChg chg="mod">
          <ac:chgData name="Spencer Read" userId="S::s1895689@ed.ac.uk::c9ab259f-2b88-40a8-8bc1-2d947eaac16a" providerId="AD" clId="Web-{FCC3BC2E-49FC-6199-4595-1C759EA2CDAD}" dt="2025-04-09T12:37:14.923" v="44"/>
          <ac:spMkLst>
            <pc:docMk/>
            <pc:sldMk cId="963914022" sldId="269"/>
            <ac:spMk id="2" creationId="{D91BCC5C-5657-4121-BE49-89841102A926}"/>
          </ac:spMkLst>
        </pc:spChg>
        <pc:spChg chg="del mod">
          <ac:chgData name="Spencer Read" userId="S::s1895689@ed.ac.uk::c9ab259f-2b88-40a8-8bc1-2d947eaac16a" providerId="AD" clId="Web-{FCC3BC2E-49FC-6199-4595-1C759EA2CDAD}" dt="2025-04-09T14:45:06.847" v="201"/>
          <ac:spMkLst>
            <pc:docMk/>
            <pc:sldMk cId="963914022" sldId="269"/>
            <ac:spMk id="3" creationId="{9DF893E9-0C73-4E92-B6C5-1F4595D8DDC6}"/>
          </ac:spMkLst>
        </pc:spChg>
        <pc:spChg chg="add del">
          <ac:chgData name="Spencer Read" userId="S::s1895689@ed.ac.uk::c9ab259f-2b88-40a8-8bc1-2d947eaac16a" providerId="AD" clId="Web-{FCC3BC2E-49FC-6199-4595-1C759EA2CDAD}" dt="2025-04-09T12:37:07.923" v="42"/>
          <ac:spMkLst>
            <pc:docMk/>
            <pc:sldMk cId="963914022" sldId="269"/>
            <ac:spMk id="19" creationId="{21ECAAB0-702B-4C08-B30F-0AFAC3479ADF}"/>
          </ac:spMkLst>
        </pc:spChg>
        <pc:spChg chg="add del">
          <ac:chgData name="Spencer Read" userId="S::s1895689@ed.ac.uk::c9ab259f-2b88-40a8-8bc1-2d947eaac16a" providerId="AD" clId="Web-{FCC3BC2E-49FC-6199-4595-1C759EA2CDAD}" dt="2025-04-09T12:37:14.923" v="44"/>
          <ac:spMkLst>
            <pc:docMk/>
            <pc:sldMk cId="963914022" sldId="269"/>
            <ac:spMk id="22" creationId="{DD7EED39-224E-4230-8FD1-B1E1AF6C6E36}"/>
          </ac:spMkLst>
        </pc:spChg>
        <pc:grpChg chg="add del">
          <ac:chgData name="Spencer Read" userId="S::s1895689@ed.ac.uk::c9ab259f-2b88-40a8-8bc1-2d947eaac16a" providerId="AD" clId="Web-{FCC3BC2E-49FC-6199-4595-1C759EA2CDAD}" dt="2025-04-09T12:37:07.923" v="42"/>
          <ac:grpSpMkLst>
            <pc:docMk/>
            <pc:sldMk cId="963914022" sldId="269"/>
            <ac:grpSpMk id="11" creationId="{28A4A409-9242-444A-AC1F-809866828B50}"/>
          </ac:grpSpMkLst>
        </pc:grpChg>
        <pc:grpChg chg="add del">
          <ac:chgData name="Spencer Read" userId="S::s1895689@ed.ac.uk::c9ab259f-2b88-40a8-8bc1-2d947eaac16a" providerId="AD" clId="Web-{FCC3BC2E-49FC-6199-4595-1C759EA2CDAD}" dt="2025-04-09T12:37:14.923" v="44"/>
          <ac:grpSpMkLst>
            <pc:docMk/>
            <pc:sldMk cId="963914022" sldId="269"/>
            <ac:grpSpMk id="21" creationId="{A2E861A3-F23C-46B8-A38A-4A22E453D993}"/>
          </ac:grpSpMkLst>
        </pc:grpChg>
        <pc:graphicFrameChg chg="add mod">
          <ac:chgData name="Spencer Read" userId="S::s1895689@ed.ac.uk::c9ab259f-2b88-40a8-8bc1-2d947eaac16a" providerId="AD" clId="Web-{FCC3BC2E-49FC-6199-4595-1C759EA2CDAD}" dt="2025-04-09T15:01:09.140" v="389" actId="1076"/>
          <ac:graphicFrameMkLst>
            <pc:docMk/>
            <pc:sldMk cId="963914022" sldId="269"/>
            <ac:graphicFrameMk id="8" creationId="{CEEC4485-BC82-AF75-09EF-D4E8F5A5982A}"/>
          </ac:graphicFrameMkLst>
        </pc:graphicFrameChg>
        <pc:picChg chg="mod">
          <ac:chgData name="Spencer Read" userId="S::s1895689@ed.ac.uk::c9ab259f-2b88-40a8-8bc1-2d947eaac16a" providerId="AD" clId="Web-{FCC3BC2E-49FC-6199-4595-1C759EA2CDAD}" dt="2025-04-09T15:01:15.546" v="390" actId="1076"/>
          <ac:picMkLst>
            <pc:docMk/>
            <pc:sldMk cId="963914022" sldId="269"/>
            <ac:picMk id="6" creationId="{29A3AB9F-F6A4-4EB1-9EFA-002CD462EB31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16:45.908" v="588" actId="14100"/>
        <pc:sldMkLst>
          <pc:docMk/>
          <pc:sldMk cId="2342675357" sldId="276"/>
        </pc:sldMkLst>
        <pc:spChg chg="add mod">
          <ac:chgData name="Spencer Read" userId="S::s1895689@ed.ac.uk::c9ab259f-2b88-40a8-8bc1-2d947eaac16a" providerId="AD" clId="Web-{FCC3BC2E-49FC-6199-4595-1C759EA2CDAD}" dt="2025-04-09T14:57:30.134" v="342" actId="14100"/>
          <ac:spMkLst>
            <pc:docMk/>
            <pc:sldMk cId="2342675357" sldId="276"/>
            <ac:spMk id="3" creationId="{8053A2FD-C6C0-A3BB-4AE2-EDF61370F8EF}"/>
          </ac:spMkLst>
        </pc:spChg>
        <pc:spChg chg="add del mod">
          <ac:chgData name="Spencer Read" userId="S::s1895689@ed.ac.uk::c9ab259f-2b88-40a8-8bc1-2d947eaac16a" providerId="AD" clId="Web-{FCC3BC2E-49FC-6199-4595-1C759EA2CDAD}" dt="2025-04-09T14:56:40.835" v="327"/>
          <ac:spMkLst>
            <pc:docMk/>
            <pc:sldMk cId="2342675357" sldId="276"/>
            <ac:spMk id="6" creationId="{E5AF318D-916A-716C-9DC7-F4E016069B31}"/>
          </ac:spMkLst>
        </pc:spChg>
        <pc:spChg chg="mod ord">
          <ac:chgData name="Spencer Read" userId="S::s1895689@ed.ac.uk::c9ab259f-2b88-40a8-8bc1-2d947eaac16a" providerId="AD" clId="Web-{FCC3BC2E-49FC-6199-4595-1C759EA2CDAD}" dt="2025-04-09T15:16:34.688" v="584" actId="14100"/>
          <ac:spMkLst>
            <pc:docMk/>
            <pc:sldMk cId="2342675357" sldId="276"/>
            <ac:spMk id="7" creationId="{43F13C4E-81DD-40F5-AA98-1704FFBF440D}"/>
          </ac:spMkLst>
        </pc:spChg>
        <pc:spChg chg="del mod">
          <ac:chgData name="Spencer Read" userId="S::s1895689@ed.ac.uk::c9ab259f-2b88-40a8-8bc1-2d947eaac16a" providerId="AD" clId="Web-{FCC3BC2E-49FC-6199-4595-1C759EA2CDAD}" dt="2025-04-09T14:56:27.148" v="324"/>
          <ac:spMkLst>
            <pc:docMk/>
            <pc:sldMk cId="2342675357" sldId="276"/>
            <ac:spMk id="8" creationId="{B573FAD9-5B75-44BA-B2E2-2B2B669582B1}"/>
          </ac:spMkLst>
        </pc:spChg>
        <pc:spChg chg="add del">
          <ac:chgData name="Spencer Read" userId="S::s1895689@ed.ac.uk::c9ab259f-2b88-40a8-8bc1-2d947eaac16a" providerId="AD" clId="Web-{FCC3BC2E-49FC-6199-4595-1C759EA2CDAD}" dt="2025-04-09T14:54:09.378" v="290"/>
          <ac:spMkLst>
            <pc:docMk/>
            <pc:sldMk cId="2342675357" sldId="276"/>
            <ac:spMk id="21" creationId="{21ECAAB0-702B-4C08-B30F-0AFAC3479ADF}"/>
          </ac:spMkLst>
        </pc:spChg>
        <pc:grpChg chg="add del">
          <ac:chgData name="Spencer Read" userId="S::s1895689@ed.ac.uk::c9ab259f-2b88-40a8-8bc1-2d947eaac16a" providerId="AD" clId="Web-{FCC3BC2E-49FC-6199-4595-1C759EA2CDAD}" dt="2025-04-09T14:54:09.378" v="290"/>
          <ac:grpSpMkLst>
            <pc:docMk/>
            <pc:sldMk cId="2342675357" sldId="276"/>
            <ac:grpSpMk id="13" creationId="{28A4A409-9242-444A-AC1F-809866828B50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16:45.908" v="588" actId="14100"/>
          <ac:picMkLst>
            <pc:docMk/>
            <pc:sldMk cId="2342675357" sldId="276"/>
            <ac:picMk id="5" creationId="{72185016-00C4-4756-88CC-32FA9B64FE39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18:02.054" v="609" actId="14100"/>
        <pc:sldMkLst>
          <pc:docMk/>
          <pc:sldMk cId="4091033169" sldId="277"/>
        </pc:sldMkLst>
        <pc:spChg chg="add mod">
          <ac:chgData name="Spencer Read" userId="S::s1895689@ed.ac.uk::c9ab259f-2b88-40a8-8bc1-2d947eaac16a" providerId="AD" clId="Web-{FCC3BC2E-49FC-6199-4595-1C759EA2CDAD}" dt="2025-04-09T15:07:48.400" v="462" actId="14100"/>
          <ac:spMkLst>
            <pc:docMk/>
            <pc:sldMk cId="4091033169" sldId="277"/>
            <ac:spMk id="3" creationId="{24F0CBA4-5155-706C-9C88-53551EB23539}"/>
          </ac:spMkLst>
        </pc:spChg>
        <pc:spChg chg="mod ord">
          <ac:chgData name="Spencer Read" userId="S::s1895689@ed.ac.uk::c9ab259f-2b88-40a8-8bc1-2d947eaac16a" providerId="AD" clId="Web-{FCC3BC2E-49FC-6199-4595-1C759EA2CDAD}" dt="2025-04-09T15:11:20.931" v="508" actId="14100"/>
          <ac:spMkLst>
            <pc:docMk/>
            <pc:sldMk cId="4091033169" sldId="277"/>
            <ac:spMk id="7" creationId="{A4DC43AC-9C83-4138-85BB-29DE1361BF8A}"/>
          </ac:spMkLst>
        </pc:spChg>
        <pc:spChg chg="del mod">
          <ac:chgData name="Spencer Read" userId="S::s1895689@ed.ac.uk::c9ab259f-2b88-40a8-8bc1-2d947eaac16a" providerId="AD" clId="Web-{FCC3BC2E-49FC-6199-4595-1C759EA2CDAD}" dt="2025-04-09T15:07:20.163" v="451"/>
          <ac:spMkLst>
            <pc:docMk/>
            <pc:sldMk cId="4091033169" sldId="277"/>
            <ac:spMk id="8" creationId="{A5ACBDA4-6B3F-4685-B2D8-95A5D373F810}"/>
          </ac:spMkLst>
        </pc:spChg>
        <pc:picChg chg="mod ord">
          <ac:chgData name="Spencer Read" userId="S::s1895689@ed.ac.uk::c9ab259f-2b88-40a8-8bc1-2d947eaac16a" providerId="AD" clId="Web-{FCC3BC2E-49FC-6199-4595-1C759EA2CDAD}" dt="2025-04-09T15:18:02.054" v="609" actId="14100"/>
          <ac:picMkLst>
            <pc:docMk/>
            <pc:sldMk cId="4091033169" sldId="277"/>
            <ac:picMk id="5" creationId="{C205280F-B255-4D7A-82D8-8D0394FA1063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21:15.146" v="645" actId="1076"/>
        <pc:sldMkLst>
          <pc:docMk/>
          <pc:sldMk cId="2710092142" sldId="278"/>
        </pc:sldMkLst>
        <pc:spChg chg="del mod">
          <ac:chgData name="Spencer Read" userId="S::s1895689@ed.ac.uk::c9ab259f-2b88-40a8-8bc1-2d947eaac16a" providerId="AD" clId="Web-{FCC3BC2E-49FC-6199-4595-1C759EA2CDAD}" dt="2025-04-09T15:15:28.980" v="562"/>
          <ac:spMkLst>
            <pc:docMk/>
            <pc:sldMk cId="2710092142" sldId="278"/>
            <ac:spMk id="2" creationId="{B761C1A5-CA1C-4475-922F-205D1F02CE56}"/>
          </ac:spMkLst>
        </pc:spChg>
        <pc:spChg chg="add mod">
          <ac:chgData name="Spencer Read" userId="S::s1895689@ed.ac.uk::c9ab259f-2b88-40a8-8bc1-2d947eaac16a" providerId="AD" clId="Web-{FCC3BC2E-49FC-6199-4595-1C759EA2CDAD}" dt="2025-04-09T15:19:39.936" v="620" actId="1076"/>
          <ac:spMkLst>
            <pc:docMk/>
            <pc:sldMk cId="2710092142" sldId="278"/>
            <ac:spMk id="4" creationId="{1A595DC6-DCEB-B721-980F-ED5C6A332AB9}"/>
          </ac:spMkLst>
        </pc:spChg>
        <pc:spChg chg="mod">
          <ac:chgData name="Spencer Read" userId="S::s1895689@ed.ac.uk::c9ab259f-2b88-40a8-8bc1-2d947eaac16a" providerId="AD" clId="Web-{FCC3BC2E-49FC-6199-4595-1C759EA2CDAD}" dt="2025-04-09T15:21:15.146" v="645" actId="1076"/>
          <ac:spMkLst>
            <pc:docMk/>
            <pc:sldMk cId="2710092142" sldId="278"/>
            <ac:spMk id="6" creationId="{66A5897C-83CE-4D61-ACBE-5052A933059E}"/>
          </ac:spMkLst>
        </pc:spChg>
        <pc:spChg chg="add del mod">
          <ac:chgData name="Spencer Read" userId="S::s1895689@ed.ac.uk::c9ab259f-2b88-40a8-8bc1-2d947eaac16a" providerId="AD" clId="Web-{FCC3BC2E-49FC-6199-4595-1C759EA2CDAD}" dt="2025-04-09T15:15:34.575" v="563"/>
          <ac:spMkLst>
            <pc:docMk/>
            <pc:sldMk cId="2710092142" sldId="278"/>
            <ac:spMk id="8" creationId="{9909A64B-FB48-F560-EC45-E94E954F0116}"/>
          </ac:spMkLst>
        </pc:spChg>
        <pc:grpChg chg="add">
          <ac:chgData name="Spencer Read" userId="S::s1895689@ed.ac.uk::c9ab259f-2b88-40a8-8bc1-2d947eaac16a" providerId="AD" clId="Web-{FCC3BC2E-49FC-6199-4595-1C759EA2CDAD}" dt="2025-04-09T15:14:53.025" v="554"/>
          <ac:grpSpMkLst>
            <pc:docMk/>
            <pc:sldMk cId="2710092142" sldId="278"/>
            <ac:grpSpMk id="11" creationId="{15FF890B-3CE7-403A-AECE-2DE04FC7AF80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15:59.326" v="573" actId="14100"/>
          <ac:picMkLst>
            <pc:docMk/>
            <pc:sldMk cId="2710092142" sldId="278"/>
            <ac:picMk id="5" creationId="{E7C3B65D-6CDA-4A1C-AEE1-B0B6BA7ADA94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18:17.055" v="613" actId="14100"/>
        <pc:sldMkLst>
          <pc:docMk/>
          <pc:sldMk cId="535963120" sldId="279"/>
        </pc:sldMkLst>
        <pc:spChg chg="add">
          <ac:chgData name="Spencer Read" userId="S::s1895689@ed.ac.uk::c9ab259f-2b88-40a8-8bc1-2d947eaac16a" providerId="AD" clId="Web-{FCC3BC2E-49FC-6199-4595-1C759EA2CDAD}" dt="2025-04-09T15:10:14.129" v="491"/>
          <ac:spMkLst>
            <pc:docMk/>
            <pc:sldMk cId="535963120" sldId="279"/>
            <ac:spMk id="3" creationId="{8ECCAD54-A700-829A-8CC4-BF7E277848D8}"/>
          </ac:spMkLst>
        </pc:spChg>
        <pc:spChg chg="add del mod">
          <ac:chgData name="Spencer Read" userId="S::s1895689@ed.ac.uk::c9ab259f-2b88-40a8-8bc1-2d947eaac16a" providerId="AD" clId="Web-{FCC3BC2E-49FC-6199-4595-1C759EA2CDAD}" dt="2025-04-09T15:10:23.755" v="493"/>
          <ac:spMkLst>
            <pc:docMk/>
            <pc:sldMk cId="535963120" sldId="279"/>
            <ac:spMk id="6" creationId="{C7DEA202-B3F7-9C0E-7B68-D8C8249F1ED8}"/>
          </ac:spMkLst>
        </pc:spChg>
        <pc:spChg chg="mod ord">
          <ac:chgData name="Spencer Read" userId="S::s1895689@ed.ac.uk::c9ab259f-2b88-40a8-8bc1-2d947eaac16a" providerId="AD" clId="Web-{FCC3BC2E-49FC-6199-4595-1C759EA2CDAD}" dt="2025-04-09T15:18:12.055" v="612" actId="14100"/>
          <ac:spMkLst>
            <pc:docMk/>
            <pc:sldMk cId="535963120" sldId="279"/>
            <ac:spMk id="7" creationId="{3C326F29-2111-4E69-B155-FAEC9F6FB1F6}"/>
          </ac:spMkLst>
        </pc:spChg>
        <pc:spChg chg="del mod">
          <ac:chgData name="Spencer Read" userId="S::s1895689@ed.ac.uk::c9ab259f-2b88-40a8-8bc1-2d947eaac16a" providerId="AD" clId="Web-{FCC3BC2E-49FC-6199-4595-1C759EA2CDAD}" dt="2025-04-09T15:10:20.239" v="492"/>
          <ac:spMkLst>
            <pc:docMk/>
            <pc:sldMk cId="535963120" sldId="279"/>
            <ac:spMk id="8" creationId="{D2BED06F-93A0-43C9-A869-71C661BAD2CC}"/>
          </ac:spMkLst>
        </pc:spChg>
        <pc:picChg chg="mod ord">
          <ac:chgData name="Spencer Read" userId="S::s1895689@ed.ac.uk::c9ab259f-2b88-40a8-8bc1-2d947eaac16a" providerId="AD" clId="Web-{FCC3BC2E-49FC-6199-4595-1C759EA2CDAD}" dt="2025-04-09T15:18:17.055" v="613" actId="14100"/>
          <ac:picMkLst>
            <pc:docMk/>
            <pc:sldMk cId="535963120" sldId="279"/>
            <ac:picMk id="5" creationId="{156E9143-C037-42D5-B983-FC6F7626EA31}"/>
          </ac:picMkLst>
        </pc:picChg>
      </pc:sldChg>
      <pc:sldChg chg="addSp delSp modSp mod setBg setClrOvrMap">
        <pc:chgData name="Spencer Read" userId="S::s1895689@ed.ac.uk::c9ab259f-2b88-40a8-8bc1-2d947eaac16a" providerId="AD" clId="Web-{FCC3BC2E-49FC-6199-4595-1C759EA2CDAD}" dt="2025-04-09T15:17:13.894" v="595" actId="14100"/>
        <pc:sldMkLst>
          <pc:docMk/>
          <pc:sldMk cId="1491073617" sldId="281"/>
        </pc:sldMkLst>
        <pc:spChg chg="add mod">
          <ac:chgData name="Spencer Read" userId="S::s1895689@ed.ac.uk::c9ab259f-2b88-40a8-8bc1-2d947eaac16a" providerId="AD" clId="Web-{FCC3BC2E-49FC-6199-4595-1C759EA2CDAD}" dt="2025-04-09T14:58:27.995" v="354"/>
          <ac:spMkLst>
            <pc:docMk/>
            <pc:sldMk cId="1491073617" sldId="281"/>
            <ac:spMk id="3" creationId="{4C42C59D-D994-9139-50FE-C7DB956DCA3E}"/>
          </ac:spMkLst>
        </pc:spChg>
        <pc:spChg chg="mod ord">
          <ac:chgData name="Spencer Read" userId="S::s1895689@ed.ac.uk::c9ab259f-2b88-40a8-8bc1-2d947eaac16a" providerId="AD" clId="Web-{FCC3BC2E-49FC-6199-4595-1C759EA2CDAD}" dt="2025-04-09T15:17:08.222" v="593" actId="14100"/>
          <ac:spMkLst>
            <pc:docMk/>
            <pc:sldMk cId="1491073617" sldId="281"/>
            <ac:spMk id="4" creationId="{8C4BA285-E60E-4CE4-AB01-F6922A38F322}"/>
          </ac:spMkLst>
        </pc:spChg>
        <pc:spChg chg="del mod ord">
          <ac:chgData name="Spencer Read" userId="S::s1895689@ed.ac.uk::c9ab259f-2b88-40a8-8bc1-2d947eaac16a" providerId="AD" clId="Web-{FCC3BC2E-49FC-6199-4595-1C759EA2CDAD}" dt="2025-04-09T14:58:06.244" v="348"/>
          <ac:spMkLst>
            <pc:docMk/>
            <pc:sldMk cId="1491073617" sldId="281"/>
            <ac:spMk id="10" creationId="{662788C4-6ADD-4266-A746-C80E81216311}"/>
          </ac:spMkLst>
        </pc:spChg>
        <pc:spChg chg="add del">
          <ac:chgData name="Spencer Read" userId="S::s1895689@ed.ac.uk::c9ab259f-2b88-40a8-8bc1-2d947eaac16a" providerId="AD" clId="Web-{FCC3BC2E-49FC-6199-4595-1C759EA2CDAD}" dt="2025-04-09T12:50:33.919" v="153"/>
          <ac:spMkLst>
            <pc:docMk/>
            <pc:sldMk cId="1491073617" sldId="281"/>
            <ac:spMk id="24" creationId="{2FCD9B94-D70B-4446-85E5-ACD3904289CB}"/>
          </ac:spMkLst>
        </pc:spChg>
        <pc:spChg chg="add del">
          <ac:chgData name="Spencer Read" userId="S::s1895689@ed.ac.uk::c9ab259f-2b88-40a8-8bc1-2d947eaac16a" providerId="AD" clId="Web-{FCC3BC2E-49FC-6199-4595-1C759EA2CDAD}" dt="2025-04-09T12:50:36.498" v="155"/>
          <ac:spMkLst>
            <pc:docMk/>
            <pc:sldMk cId="1491073617" sldId="281"/>
            <ac:spMk id="30" creationId="{2FCD9B94-D70B-4446-85E5-ACD3904289CB}"/>
          </ac:spMkLst>
        </pc:spChg>
        <pc:spChg chg="add del">
          <ac:chgData name="Spencer Read" userId="S::s1895689@ed.ac.uk::c9ab259f-2b88-40a8-8bc1-2d947eaac16a" providerId="AD" clId="Web-{FCC3BC2E-49FC-6199-4595-1C759EA2CDAD}" dt="2025-04-09T12:50:39.013" v="157"/>
          <ac:spMkLst>
            <pc:docMk/>
            <pc:sldMk cId="1491073617" sldId="281"/>
            <ac:spMk id="35" creationId="{2FCD9B94-D70B-4446-85E5-ACD3904289CB}"/>
          </ac:spMkLst>
        </pc:spChg>
        <pc:spChg chg="add del">
          <ac:chgData name="Spencer Read" userId="S::s1895689@ed.ac.uk::c9ab259f-2b88-40a8-8bc1-2d947eaac16a" providerId="AD" clId="Web-{FCC3BC2E-49FC-6199-4595-1C759EA2CDAD}" dt="2025-04-09T12:50:50.404" v="163"/>
          <ac:spMkLst>
            <pc:docMk/>
            <pc:sldMk cId="1491073617" sldId="281"/>
            <ac:spMk id="52" creationId="{21ECAAB0-702B-4C08-B30F-0AFAC3479ADF}"/>
          </ac:spMkLst>
        </pc:spChg>
        <pc:grpChg chg="add">
          <ac:chgData name="Spencer Read" userId="S::s1895689@ed.ac.uk::c9ab259f-2b88-40a8-8bc1-2d947eaac16a" providerId="AD" clId="Web-{FCC3BC2E-49FC-6199-4595-1C759EA2CDAD}" dt="2025-04-09T14:58:00.041" v="347"/>
          <ac:grpSpMkLst>
            <pc:docMk/>
            <pc:sldMk cId="1491073617" sldId="281"/>
            <ac:grpSpMk id="13" creationId="{15FF890B-3CE7-403A-AECE-2DE04FC7AF80}"/>
          </ac:grpSpMkLst>
        </pc:grpChg>
        <pc:grpChg chg="add del">
          <ac:chgData name="Spencer Read" userId="S::s1895689@ed.ac.uk::c9ab259f-2b88-40a8-8bc1-2d947eaac16a" providerId="AD" clId="Web-{FCC3BC2E-49FC-6199-4595-1C759EA2CDAD}" dt="2025-04-09T12:50:33.919" v="153"/>
          <ac:grpSpMkLst>
            <pc:docMk/>
            <pc:sldMk cId="1491073617" sldId="281"/>
            <ac:grpSpMk id="16" creationId="{260ACC13-B825-49F3-93DE-C8B8F2FA37A1}"/>
          </ac:grpSpMkLst>
        </pc:grpChg>
        <pc:grpChg chg="add del">
          <ac:chgData name="Spencer Read" userId="S::s1895689@ed.ac.uk::c9ab259f-2b88-40a8-8bc1-2d947eaac16a" providerId="AD" clId="Web-{FCC3BC2E-49FC-6199-4595-1C759EA2CDAD}" dt="2025-04-09T12:50:36.498" v="155"/>
          <ac:grpSpMkLst>
            <pc:docMk/>
            <pc:sldMk cId="1491073617" sldId="281"/>
            <ac:grpSpMk id="27" creationId="{260ACC13-B825-49F3-93DE-C8B8F2FA37A1}"/>
          </ac:grpSpMkLst>
        </pc:grpChg>
        <pc:grpChg chg="add del">
          <ac:chgData name="Spencer Read" userId="S::s1895689@ed.ac.uk::c9ab259f-2b88-40a8-8bc1-2d947eaac16a" providerId="AD" clId="Web-{FCC3BC2E-49FC-6199-4595-1C759EA2CDAD}" dt="2025-04-09T12:50:39.013" v="157"/>
          <ac:grpSpMkLst>
            <pc:docMk/>
            <pc:sldMk cId="1491073617" sldId="281"/>
            <ac:grpSpMk id="32" creationId="{260ACC13-B825-49F3-93DE-C8B8F2FA37A1}"/>
          </ac:grpSpMkLst>
        </pc:grpChg>
        <pc:grpChg chg="add del">
          <ac:chgData name="Spencer Read" userId="S::s1895689@ed.ac.uk::c9ab259f-2b88-40a8-8bc1-2d947eaac16a" providerId="AD" clId="Web-{FCC3BC2E-49FC-6199-4595-1C759EA2CDAD}" dt="2025-04-09T12:50:43.248" v="159"/>
          <ac:grpSpMkLst>
            <pc:docMk/>
            <pc:sldMk cId="1491073617" sldId="281"/>
            <ac:grpSpMk id="37" creationId="{15FF890B-3CE7-403A-AECE-2DE04FC7AF80}"/>
          </ac:grpSpMkLst>
        </pc:grpChg>
        <pc:grpChg chg="add del">
          <ac:chgData name="Spencer Read" userId="S::s1895689@ed.ac.uk::c9ab259f-2b88-40a8-8bc1-2d947eaac16a" providerId="AD" clId="Web-{FCC3BC2E-49FC-6199-4595-1C759EA2CDAD}" dt="2025-04-09T12:50:46.420" v="161"/>
          <ac:grpSpMkLst>
            <pc:docMk/>
            <pc:sldMk cId="1491073617" sldId="281"/>
            <ac:grpSpMk id="41" creationId="{15FF890B-3CE7-403A-AECE-2DE04FC7AF80}"/>
          </ac:grpSpMkLst>
        </pc:grpChg>
        <pc:grpChg chg="add del">
          <ac:chgData name="Spencer Read" userId="S::s1895689@ed.ac.uk::c9ab259f-2b88-40a8-8bc1-2d947eaac16a" providerId="AD" clId="Web-{FCC3BC2E-49FC-6199-4595-1C759EA2CDAD}" dt="2025-04-09T12:50:50.404" v="163"/>
          <ac:grpSpMkLst>
            <pc:docMk/>
            <pc:sldMk cId="1491073617" sldId="281"/>
            <ac:grpSpMk id="45" creationId="{15FF890B-3CE7-403A-AECE-2DE04FC7AF80}"/>
          </ac:grpSpMkLst>
        </pc:grpChg>
        <pc:grpChg chg="add del">
          <ac:chgData name="Spencer Read" userId="S::s1895689@ed.ac.uk::c9ab259f-2b88-40a8-8bc1-2d947eaac16a" providerId="AD" clId="Web-{FCC3BC2E-49FC-6199-4595-1C759EA2CDAD}" dt="2025-04-09T12:50:50.404" v="163"/>
          <ac:grpSpMkLst>
            <pc:docMk/>
            <pc:sldMk cId="1491073617" sldId="281"/>
            <ac:grpSpMk id="48" creationId="{28A4A409-9242-444A-AC1F-809866828B50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17:13.894" v="595" actId="14100"/>
          <ac:picMkLst>
            <pc:docMk/>
            <pc:sldMk cId="1491073617" sldId="281"/>
            <ac:picMk id="11" creationId="{72D0C051-2C22-4FAE-AF68-0A622B26FDA5}"/>
          </ac:picMkLst>
        </pc:picChg>
        <pc:cxnChg chg="add del">
          <ac:chgData name="Spencer Read" userId="S::s1895689@ed.ac.uk::c9ab259f-2b88-40a8-8bc1-2d947eaac16a" providerId="AD" clId="Web-{FCC3BC2E-49FC-6199-4595-1C759EA2CDAD}" dt="2025-04-09T12:50:36.498" v="155"/>
          <ac:cxnSpMkLst>
            <pc:docMk/>
            <pc:sldMk cId="1491073617" sldId="281"/>
            <ac:cxnSpMk id="26" creationId="{3378FF8B-3743-48E1-88E3-F4CADB3DECE5}"/>
          </ac:cxnSpMkLst>
        </pc:cxnChg>
      </pc:sldChg>
      <pc:sldChg chg="addSp delSp modSp mod setBg">
        <pc:chgData name="Spencer Read" userId="S::s1895689@ed.ac.uk::c9ab259f-2b88-40a8-8bc1-2d947eaac16a" providerId="AD" clId="Web-{FCC3BC2E-49FC-6199-4595-1C759EA2CDAD}" dt="2025-04-09T15:11:39.714" v="512" actId="1076"/>
        <pc:sldMkLst>
          <pc:docMk/>
          <pc:sldMk cId="3205326408" sldId="284"/>
        </pc:sldMkLst>
        <pc:spChg chg="mod ord">
          <ac:chgData name="Spencer Read" userId="S::s1895689@ed.ac.uk::c9ab259f-2b88-40a8-8bc1-2d947eaac16a" providerId="AD" clId="Web-{FCC3BC2E-49FC-6199-4595-1C759EA2CDAD}" dt="2025-04-09T15:09:16.172" v="481"/>
          <ac:spMkLst>
            <pc:docMk/>
            <pc:sldMk cId="3205326408" sldId="284"/>
            <ac:spMk id="6" creationId="{E8947105-A1A4-4635-A918-484DE0B89132}"/>
          </ac:spMkLst>
        </pc:spChg>
        <pc:spChg chg="mod">
          <ac:chgData name="Spencer Read" userId="S::s1895689@ed.ac.uk::c9ab259f-2b88-40a8-8bc1-2d947eaac16a" providerId="AD" clId="Web-{FCC3BC2E-49FC-6199-4595-1C759EA2CDAD}" dt="2025-04-09T15:09:53.284" v="489" actId="14100"/>
          <ac:spMkLst>
            <pc:docMk/>
            <pc:sldMk cId="3205326408" sldId="284"/>
            <ac:spMk id="19" creationId="{CA5FC436-9DF8-4A4F-85D9-040CEDDC7D9D}"/>
          </ac:spMkLst>
        </pc:spChg>
        <pc:grpChg chg="add del">
          <ac:chgData name="Spencer Read" userId="S::s1895689@ed.ac.uk::c9ab259f-2b88-40a8-8bc1-2d947eaac16a" providerId="AD" clId="Web-{FCC3BC2E-49FC-6199-4595-1C759EA2CDAD}" dt="2025-04-09T15:09:16.172" v="481"/>
          <ac:grpSpMkLst>
            <pc:docMk/>
            <pc:sldMk cId="3205326408" sldId="284"/>
            <ac:grpSpMk id="33" creationId="{56C5F458-F0B9-4584-B7A3-BA39F9E9FC93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11:35.776" v="510" actId="1076"/>
          <ac:picMkLst>
            <pc:docMk/>
            <pc:sldMk cId="3205326408" sldId="284"/>
            <ac:picMk id="26" creationId="{477B588A-EB42-4D6F-BC8F-C8147397F236}"/>
          </ac:picMkLst>
        </pc:picChg>
        <pc:picChg chg="mod">
          <ac:chgData name="Spencer Read" userId="S::s1895689@ed.ac.uk::c9ab259f-2b88-40a8-8bc1-2d947eaac16a" providerId="AD" clId="Web-{FCC3BC2E-49FC-6199-4595-1C759EA2CDAD}" dt="2025-04-09T15:11:39.714" v="512" actId="1076"/>
          <ac:picMkLst>
            <pc:docMk/>
            <pc:sldMk cId="3205326408" sldId="284"/>
            <ac:picMk id="28" creationId="{AC8D0B69-806A-403A-B702-DBA3FE733FB4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18:40.198" v="618" actId="14100"/>
        <pc:sldMkLst>
          <pc:docMk/>
          <pc:sldMk cId="1086548136" sldId="285"/>
        </pc:sldMkLst>
        <pc:spChg chg="add del mod">
          <ac:chgData name="Spencer Read" userId="S::s1895689@ed.ac.uk::c9ab259f-2b88-40a8-8bc1-2d947eaac16a" providerId="AD" clId="Web-{FCC3BC2E-49FC-6199-4595-1C759EA2CDAD}" dt="2025-04-09T15:12:09.638" v="516"/>
          <ac:spMkLst>
            <pc:docMk/>
            <pc:sldMk cId="1086548136" sldId="285"/>
            <ac:spMk id="3" creationId="{F2814383-CEB6-4072-E1C7-E14EFD6F9C7D}"/>
          </ac:spMkLst>
        </pc:spChg>
        <pc:spChg chg="add">
          <ac:chgData name="Spencer Read" userId="S::s1895689@ed.ac.uk::c9ab259f-2b88-40a8-8bc1-2d947eaac16a" providerId="AD" clId="Web-{FCC3BC2E-49FC-6199-4595-1C759EA2CDAD}" dt="2025-04-09T15:12:11.216" v="517"/>
          <ac:spMkLst>
            <pc:docMk/>
            <pc:sldMk cId="1086548136" sldId="285"/>
            <ac:spMk id="5" creationId="{2C42B70A-95F1-DD0E-3283-1F65F35F9840}"/>
          </ac:spMkLst>
        </pc:spChg>
        <pc:spChg chg="del mod ord">
          <ac:chgData name="Spencer Read" userId="S::s1895689@ed.ac.uk::c9ab259f-2b88-40a8-8bc1-2d947eaac16a" providerId="AD" clId="Web-{FCC3BC2E-49FC-6199-4595-1C759EA2CDAD}" dt="2025-04-09T15:12:05.700" v="515"/>
          <ac:spMkLst>
            <pc:docMk/>
            <pc:sldMk cId="1086548136" sldId="285"/>
            <ac:spMk id="7" creationId="{AB6246CD-1C0A-4D53-9C35-FC1DA41BFF70}"/>
          </ac:spMkLst>
        </pc:spChg>
        <pc:spChg chg="mod ord">
          <ac:chgData name="Spencer Read" userId="S::s1895689@ed.ac.uk::c9ab259f-2b88-40a8-8bc1-2d947eaac16a" providerId="AD" clId="Web-{FCC3BC2E-49FC-6199-4595-1C759EA2CDAD}" dt="2025-04-09T15:14:23.460" v="549" actId="14100"/>
          <ac:spMkLst>
            <pc:docMk/>
            <pc:sldMk cId="1086548136" sldId="285"/>
            <ac:spMk id="19" creationId="{CA5FC436-9DF8-4A4F-85D9-040CEDDC7D9D}"/>
          </ac:spMkLst>
        </pc:spChg>
        <pc:grpChg chg="add">
          <ac:chgData name="Spencer Read" userId="S::s1895689@ed.ac.uk::c9ab259f-2b88-40a8-8bc1-2d947eaac16a" providerId="AD" clId="Web-{FCC3BC2E-49FC-6199-4595-1C759EA2CDAD}" dt="2025-04-09T15:11:56.652" v="513"/>
          <ac:grpSpMkLst>
            <pc:docMk/>
            <pc:sldMk cId="1086548136" sldId="285"/>
            <ac:grpSpMk id="24" creationId="{8AEBEFE2-515F-4B18-8468-97D8C730986A}"/>
          </ac:grpSpMkLst>
        </pc:grpChg>
        <pc:picChg chg="mod">
          <ac:chgData name="Spencer Read" userId="S::s1895689@ed.ac.uk::c9ab259f-2b88-40a8-8bc1-2d947eaac16a" providerId="AD" clId="Web-{FCC3BC2E-49FC-6199-4595-1C759EA2CDAD}" dt="2025-04-09T15:18:40.198" v="618" actId="14100"/>
          <ac:picMkLst>
            <pc:docMk/>
            <pc:sldMk cId="1086548136" sldId="285"/>
            <ac:picMk id="10" creationId="{4A0962E5-FC6A-4F65-944C-CFE162D6A217}"/>
          </ac:picMkLst>
        </pc:picChg>
        <pc:picChg chg="mod">
          <ac:chgData name="Spencer Read" userId="S::s1895689@ed.ac.uk::c9ab259f-2b88-40a8-8bc1-2d947eaac16a" providerId="AD" clId="Web-{FCC3BC2E-49FC-6199-4595-1C759EA2CDAD}" dt="2025-04-09T15:18:28.087" v="614" actId="14100"/>
          <ac:picMkLst>
            <pc:docMk/>
            <pc:sldMk cId="1086548136" sldId="285"/>
            <ac:picMk id="12" creationId="{EFA29A5A-EEDD-46CE-9986-4703CDA591B2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32:22.695" v="705" actId="14100"/>
        <pc:sldMkLst>
          <pc:docMk/>
          <pc:sldMk cId="4094328645" sldId="286"/>
        </pc:sldMkLst>
        <pc:spChg chg="add mod">
          <ac:chgData name="Spencer Read" userId="S::s1895689@ed.ac.uk::c9ab259f-2b88-40a8-8bc1-2d947eaac16a" providerId="AD" clId="Web-{FCC3BC2E-49FC-6199-4595-1C759EA2CDAD}" dt="2025-04-09T15:22:11.025" v="660" actId="1076"/>
          <ac:spMkLst>
            <pc:docMk/>
            <pc:sldMk cId="4094328645" sldId="286"/>
            <ac:spMk id="3" creationId="{1631B073-7028-7F17-15DC-71941B4778A8}"/>
          </ac:spMkLst>
        </pc:spChg>
        <pc:spChg chg="add del mod">
          <ac:chgData name="Spencer Read" userId="S::s1895689@ed.ac.uk::c9ab259f-2b88-40a8-8bc1-2d947eaac16a" providerId="AD" clId="Web-{FCC3BC2E-49FC-6199-4595-1C759EA2CDAD}" dt="2025-04-09T15:22:21.151" v="664"/>
          <ac:spMkLst>
            <pc:docMk/>
            <pc:sldMk cId="4094328645" sldId="286"/>
            <ac:spMk id="5" creationId="{FF3A9F4A-3E4F-5D19-7C5F-31AEF272D815}"/>
          </ac:spMkLst>
        </pc:spChg>
        <pc:spChg chg="mod ord">
          <ac:chgData name="Spencer Read" userId="S::s1895689@ed.ac.uk::c9ab259f-2b88-40a8-8bc1-2d947eaac16a" providerId="AD" clId="Web-{FCC3BC2E-49FC-6199-4595-1C759EA2CDAD}" dt="2025-04-09T15:32:22.695" v="705" actId="14100"/>
          <ac:spMkLst>
            <pc:docMk/>
            <pc:sldMk cId="4094328645" sldId="286"/>
            <ac:spMk id="7" creationId="{2E88D831-3364-439D-A5AA-D90DCAD49D16}"/>
          </ac:spMkLst>
        </pc:spChg>
        <pc:spChg chg="del mod">
          <ac:chgData name="Spencer Read" userId="S::s1895689@ed.ac.uk::c9ab259f-2b88-40a8-8bc1-2d947eaac16a" providerId="AD" clId="Web-{FCC3BC2E-49FC-6199-4595-1C759EA2CDAD}" dt="2025-04-09T15:22:13.885" v="661"/>
          <ac:spMkLst>
            <pc:docMk/>
            <pc:sldMk cId="4094328645" sldId="286"/>
            <ac:spMk id="10" creationId="{E5D60F57-4F16-4821-9F7A-9145E00A5292}"/>
          </ac:spMkLst>
        </pc:spChg>
        <pc:grpChg chg="add">
          <ac:chgData name="Spencer Read" userId="S::s1895689@ed.ac.uk::c9ab259f-2b88-40a8-8bc1-2d947eaac16a" providerId="AD" clId="Web-{FCC3BC2E-49FC-6199-4595-1C759EA2CDAD}" dt="2025-04-09T15:21:51.696" v="657"/>
          <ac:grpSpMkLst>
            <pc:docMk/>
            <pc:sldMk cId="4094328645" sldId="286"/>
            <ac:grpSpMk id="16" creationId="{15FF890B-3CE7-403A-AECE-2DE04FC7AF80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22:25.386" v="666" actId="1076"/>
          <ac:picMkLst>
            <pc:docMk/>
            <pc:sldMk cId="4094328645" sldId="286"/>
            <ac:picMk id="13" creationId="{12C5850A-31E0-424D-9037-952481BC8C6F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17:38.537" v="603" actId="14100"/>
        <pc:sldMkLst>
          <pc:docMk/>
          <pc:sldMk cId="2100636418" sldId="288"/>
        </pc:sldMkLst>
        <pc:spChg chg="add del">
          <ac:chgData name="Spencer Read" userId="S::s1895689@ed.ac.uk::c9ab259f-2b88-40a8-8bc1-2d947eaac16a" providerId="AD" clId="Web-{FCC3BC2E-49FC-6199-4595-1C759EA2CDAD}" dt="2025-04-09T15:04:34.901" v="410"/>
          <ac:spMkLst>
            <pc:docMk/>
            <pc:sldMk cId="2100636418" sldId="288"/>
            <ac:spMk id="3" creationId="{A69FE996-673C-9A51-0E0E-C22EB94124ED}"/>
          </ac:spMkLst>
        </pc:spChg>
        <pc:spChg chg="mod ord">
          <ac:chgData name="Spencer Read" userId="S::s1895689@ed.ac.uk::c9ab259f-2b88-40a8-8bc1-2d947eaac16a" providerId="AD" clId="Web-{FCC3BC2E-49FC-6199-4595-1C759EA2CDAD}" dt="2025-04-09T15:17:31.630" v="600" actId="14100"/>
          <ac:spMkLst>
            <pc:docMk/>
            <pc:sldMk cId="2100636418" sldId="288"/>
            <ac:spMk id="4" creationId="{A8F27C82-7426-4975-A7C0-D1F1150ADDFE}"/>
          </ac:spMkLst>
        </pc:spChg>
        <pc:spChg chg="add del mod">
          <ac:chgData name="Spencer Read" userId="S::s1895689@ed.ac.uk::c9ab259f-2b88-40a8-8bc1-2d947eaac16a" providerId="AD" clId="Web-{FCC3BC2E-49FC-6199-4595-1C759EA2CDAD}" dt="2025-04-09T15:06:06.330" v="436" actId="1076"/>
          <ac:spMkLst>
            <pc:docMk/>
            <pc:sldMk cId="2100636418" sldId="288"/>
            <ac:spMk id="7" creationId="{9EA24C1B-2267-61DF-D149-B10BC6472DE2}"/>
          </ac:spMkLst>
        </pc:spChg>
        <pc:spChg chg="add del mod">
          <ac:chgData name="Spencer Read" userId="S::s1895689@ed.ac.uk::c9ab259f-2b88-40a8-8bc1-2d947eaac16a" providerId="AD" clId="Web-{FCC3BC2E-49FC-6199-4595-1C759EA2CDAD}" dt="2025-04-09T15:05:07.169" v="417"/>
          <ac:spMkLst>
            <pc:docMk/>
            <pc:sldMk cId="2100636418" sldId="288"/>
            <ac:spMk id="9" creationId="{97458DE4-4D5E-E6B9-2EB1-FFE87BF8CB81}"/>
          </ac:spMkLst>
        </pc:spChg>
        <pc:spChg chg="del mod">
          <ac:chgData name="Spencer Read" userId="S::s1895689@ed.ac.uk::c9ab259f-2b88-40a8-8bc1-2d947eaac16a" providerId="AD" clId="Web-{FCC3BC2E-49FC-6199-4595-1C759EA2CDAD}" dt="2025-04-09T15:04:57.106" v="414"/>
          <ac:spMkLst>
            <pc:docMk/>
            <pc:sldMk cId="2100636418" sldId="288"/>
            <ac:spMk id="10" creationId="{E91D8788-9798-4088-8AF1-61D64466860E}"/>
          </ac:spMkLst>
        </pc:spChg>
        <pc:grpChg chg="add">
          <ac:chgData name="Spencer Read" userId="S::s1895689@ed.ac.uk::c9ab259f-2b88-40a8-8bc1-2d947eaac16a" providerId="AD" clId="Web-{FCC3BC2E-49FC-6199-4595-1C759EA2CDAD}" dt="2025-04-09T15:04:25.807" v="408"/>
          <ac:grpSpMkLst>
            <pc:docMk/>
            <pc:sldMk cId="2100636418" sldId="288"/>
            <ac:grpSpMk id="15" creationId="{15FF890B-3CE7-403A-AECE-2DE04FC7AF80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17:38.537" v="603" actId="14100"/>
          <ac:picMkLst>
            <pc:docMk/>
            <pc:sldMk cId="2100636418" sldId="288"/>
            <ac:picMk id="5" creationId="{48CC4F75-3FCA-44DF-AED9-0828E2110A64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17:54.866" v="607" actId="14100"/>
        <pc:sldMkLst>
          <pc:docMk/>
          <pc:sldMk cId="3058707298" sldId="289"/>
        </pc:sldMkLst>
        <pc:spChg chg="add del mod">
          <ac:chgData name="Spencer Read" userId="S::s1895689@ed.ac.uk::c9ab259f-2b88-40a8-8bc1-2d947eaac16a" providerId="AD" clId="Web-{FCC3BC2E-49FC-6199-4595-1C759EA2CDAD}" dt="2025-04-09T15:03:30.194" v="400"/>
          <ac:spMkLst>
            <pc:docMk/>
            <pc:sldMk cId="3058707298" sldId="289"/>
            <ac:spMk id="3" creationId="{AF56440F-AC24-6BD5-18BC-F52641E53E02}"/>
          </ac:spMkLst>
        </pc:spChg>
        <pc:spChg chg="mod ord">
          <ac:chgData name="Spencer Read" userId="S::s1895689@ed.ac.uk::c9ab259f-2b88-40a8-8bc1-2d947eaac16a" providerId="AD" clId="Web-{FCC3BC2E-49FC-6199-4595-1C759EA2CDAD}" dt="2025-04-09T15:06:48.708" v="442" actId="14100"/>
          <ac:spMkLst>
            <pc:docMk/>
            <pc:sldMk cId="3058707298" sldId="289"/>
            <ac:spMk id="5" creationId="{5968B1C2-8CE2-4E4D-81FA-824297F7F85E}"/>
          </ac:spMkLst>
        </pc:spChg>
        <pc:spChg chg="del mod">
          <ac:chgData name="Spencer Read" userId="S::s1895689@ed.ac.uk::c9ab259f-2b88-40a8-8bc1-2d947eaac16a" providerId="AD" clId="Web-{FCC3BC2E-49FC-6199-4595-1C759EA2CDAD}" dt="2025-04-09T15:03:22.724" v="398"/>
          <ac:spMkLst>
            <pc:docMk/>
            <pc:sldMk cId="3058707298" sldId="289"/>
            <ac:spMk id="7" creationId="{F487F343-5873-4189-9616-0EA57CFE99A9}"/>
          </ac:spMkLst>
        </pc:spChg>
        <pc:spChg chg="add">
          <ac:chgData name="Spencer Read" userId="S::s1895689@ed.ac.uk::c9ab259f-2b88-40a8-8bc1-2d947eaac16a" providerId="AD" clId="Web-{FCC3BC2E-49FC-6199-4595-1C759EA2CDAD}" dt="2025-04-09T15:03:24.365" v="399"/>
          <ac:spMkLst>
            <pc:docMk/>
            <pc:sldMk cId="3058707298" sldId="289"/>
            <ac:spMk id="8" creationId="{F75FD42E-E10A-AF9D-B233-DC547C9591D7}"/>
          </ac:spMkLst>
        </pc:spChg>
        <pc:grpChg chg="add">
          <ac:chgData name="Spencer Read" userId="S::s1895689@ed.ac.uk::c9ab259f-2b88-40a8-8bc1-2d947eaac16a" providerId="AD" clId="Web-{FCC3BC2E-49FC-6199-4595-1C759EA2CDAD}" dt="2025-04-09T15:03:11.411" v="397"/>
          <ac:grpSpMkLst>
            <pc:docMk/>
            <pc:sldMk cId="3058707298" sldId="289"/>
            <ac:grpSpMk id="12" creationId="{15FF890B-3CE7-403A-AECE-2DE04FC7AF80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17:54.866" v="607" actId="14100"/>
          <ac:picMkLst>
            <pc:docMk/>
            <pc:sldMk cId="3058707298" sldId="289"/>
            <ac:picMk id="4" creationId="{95034768-92DE-42E9-8E41-212953C39942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23:33.110" v="684" actId="14100"/>
        <pc:sldMkLst>
          <pc:docMk/>
          <pc:sldMk cId="890584978" sldId="290"/>
        </pc:sldMkLst>
        <pc:spChg chg="add del mod">
          <ac:chgData name="Spencer Read" userId="S::s1895689@ed.ac.uk::c9ab259f-2b88-40a8-8bc1-2d947eaac16a" providerId="AD" clId="Web-{FCC3BC2E-49FC-6199-4595-1C759EA2CDAD}" dt="2025-04-09T15:23:25.218" v="680"/>
          <ac:spMkLst>
            <pc:docMk/>
            <pc:sldMk cId="890584978" sldId="290"/>
            <ac:spMk id="3" creationId="{8B2877EE-518B-F536-6E71-6395C5942D03}"/>
          </ac:spMkLst>
        </pc:spChg>
        <pc:spChg chg="add">
          <ac:chgData name="Spencer Read" userId="S::s1895689@ed.ac.uk::c9ab259f-2b88-40a8-8bc1-2d947eaac16a" providerId="AD" clId="Web-{FCC3BC2E-49FC-6199-4595-1C759EA2CDAD}" dt="2025-04-09T15:23:21.593" v="679"/>
          <ac:spMkLst>
            <pc:docMk/>
            <pc:sldMk cId="890584978" sldId="290"/>
            <ac:spMk id="6" creationId="{D091C0F3-5245-30AA-7984-00F3BA441DD5}"/>
          </ac:spMkLst>
        </pc:spChg>
        <pc:spChg chg="mod ord">
          <ac:chgData name="Spencer Read" userId="S::s1895689@ed.ac.uk::c9ab259f-2b88-40a8-8bc1-2d947eaac16a" providerId="AD" clId="Web-{FCC3BC2E-49FC-6199-4595-1C759EA2CDAD}" dt="2025-04-09T15:23:33.110" v="684" actId="14100"/>
          <ac:spMkLst>
            <pc:docMk/>
            <pc:sldMk cId="890584978" sldId="290"/>
            <ac:spMk id="7" creationId="{5A4DD4CD-A9AB-4F01-82C7-8775E31C9FED}"/>
          </ac:spMkLst>
        </pc:spChg>
        <pc:spChg chg="del mod">
          <ac:chgData name="Spencer Read" userId="S::s1895689@ed.ac.uk::c9ab259f-2b88-40a8-8bc1-2d947eaac16a" providerId="AD" clId="Web-{FCC3BC2E-49FC-6199-4595-1C759EA2CDAD}" dt="2025-04-09T15:23:16.452" v="678"/>
          <ac:spMkLst>
            <pc:docMk/>
            <pc:sldMk cId="890584978" sldId="290"/>
            <ac:spMk id="10" creationId="{BC3211E3-DA9D-4171-B1C9-360E982A6838}"/>
          </ac:spMkLst>
        </pc:spChg>
        <pc:grpChg chg="add">
          <ac:chgData name="Spencer Read" userId="S::s1895689@ed.ac.uk::c9ab259f-2b88-40a8-8bc1-2d947eaac16a" providerId="AD" clId="Web-{FCC3BC2E-49FC-6199-4595-1C759EA2CDAD}" dt="2025-04-09T15:23:07.108" v="676"/>
          <ac:grpSpMkLst>
            <pc:docMk/>
            <pc:sldMk cId="890584978" sldId="290"/>
            <ac:grpSpMk id="15" creationId="{15FF890B-3CE7-403A-AECE-2DE04FC7AF80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23:29.641" v="682" actId="1076"/>
          <ac:picMkLst>
            <pc:docMk/>
            <pc:sldMk cId="890584978" sldId="290"/>
            <ac:picMk id="4" creationId="{3631403C-792E-4084-AA50-97C045E3E988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14:45.133" v="553"/>
        <pc:sldMkLst>
          <pc:docMk/>
          <pc:sldMk cId="2707545386" sldId="291"/>
        </pc:sldMkLst>
        <pc:spChg chg="mod">
          <ac:chgData name="Spencer Read" userId="S::s1895689@ed.ac.uk::c9ab259f-2b88-40a8-8bc1-2d947eaac16a" providerId="AD" clId="Web-{FCC3BC2E-49FC-6199-4595-1C759EA2CDAD}" dt="2025-04-09T15:14:45.133" v="553"/>
          <ac:spMkLst>
            <pc:docMk/>
            <pc:sldMk cId="2707545386" sldId="291"/>
            <ac:spMk id="6" creationId="{C1ACAD3A-F218-4864-A5F9-9E8B4FB757ED}"/>
          </ac:spMkLst>
        </pc:spChg>
        <pc:spChg chg="add del">
          <ac:chgData name="Spencer Read" userId="S::s1895689@ed.ac.uk::c9ab259f-2b88-40a8-8bc1-2d947eaac16a" providerId="AD" clId="Web-{FCC3BC2E-49FC-6199-4595-1C759EA2CDAD}" dt="2025-04-09T15:14:45.133" v="553"/>
          <ac:spMkLst>
            <pc:docMk/>
            <pc:sldMk cId="2707545386" sldId="291"/>
            <ac:spMk id="17" creationId="{DD7DD029-3405-CED4-047B-9DA2A3EAF045}"/>
          </ac:spMkLst>
        </pc:spChg>
        <pc:grpChg chg="add del">
          <ac:chgData name="Spencer Read" userId="S::s1895689@ed.ac.uk::c9ab259f-2b88-40a8-8bc1-2d947eaac16a" providerId="AD" clId="Web-{FCC3BC2E-49FC-6199-4595-1C759EA2CDAD}" dt="2025-04-09T15:14:45.133" v="553"/>
          <ac:grpSpMkLst>
            <pc:docMk/>
            <pc:sldMk cId="2707545386" sldId="291"/>
            <ac:grpSpMk id="20" creationId="{15FF890B-3CE7-403A-AECE-2DE04FC7AF80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14:45.133" v="553"/>
          <ac:picMkLst>
            <pc:docMk/>
            <pc:sldMk cId="2707545386" sldId="291"/>
            <ac:picMk id="13" creationId="{1CA5A886-A9D5-45F4-934D-1A946DD2957F}"/>
          </ac:picMkLst>
        </pc:picChg>
      </pc:sldChg>
      <pc:sldChg chg="addSp delSp modSp mod setBg">
        <pc:chgData name="Spencer Read" userId="S::s1895689@ed.ac.uk::c9ab259f-2b88-40a8-8bc1-2d947eaac16a" providerId="AD" clId="Web-{FCC3BC2E-49FC-6199-4595-1C759EA2CDAD}" dt="2025-04-09T15:21:29.319" v="651" actId="14100"/>
        <pc:sldMkLst>
          <pc:docMk/>
          <pc:sldMk cId="1894022632" sldId="293"/>
        </pc:sldMkLst>
        <pc:spChg chg="add mod">
          <ac:chgData name="Spencer Read" userId="S::s1895689@ed.ac.uk::c9ab259f-2b88-40a8-8bc1-2d947eaac16a" providerId="AD" clId="Web-{FCC3BC2E-49FC-6199-4595-1C759EA2CDAD}" dt="2025-04-09T15:20:04.126" v="627" actId="20577"/>
          <ac:spMkLst>
            <pc:docMk/>
            <pc:sldMk cId="1894022632" sldId="293"/>
            <ac:spMk id="2" creationId="{0A0ADDB9-C5F1-931F-C85A-4EC1B017B568}"/>
          </ac:spMkLst>
        </pc:spChg>
        <pc:spChg chg="mod ord">
          <ac:chgData name="Spencer Read" userId="S::s1895689@ed.ac.uk::c9ab259f-2b88-40a8-8bc1-2d947eaac16a" providerId="AD" clId="Web-{FCC3BC2E-49FC-6199-4595-1C759EA2CDAD}" dt="2025-04-09T15:21:29.319" v="651" actId="14100"/>
          <ac:spMkLst>
            <pc:docMk/>
            <pc:sldMk cId="1894022632" sldId="293"/>
            <ac:spMk id="6" creationId="{E85022DF-8B70-4C38-A650-04323A9A395C}"/>
          </ac:spMkLst>
        </pc:spChg>
        <pc:spChg chg="del mod">
          <ac:chgData name="Spencer Read" userId="S::s1895689@ed.ac.uk::c9ab259f-2b88-40a8-8bc1-2d947eaac16a" providerId="AD" clId="Web-{FCC3BC2E-49FC-6199-4595-1C759EA2CDAD}" dt="2025-04-09T15:20:09.095" v="628"/>
          <ac:spMkLst>
            <pc:docMk/>
            <pc:sldMk cId="1894022632" sldId="293"/>
            <ac:spMk id="10" creationId="{8B97D01A-DC87-4E94-9DDB-3984478B4D4A}"/>
          </ac:spMkLst>
        </pc:spChg>
        <pc:grpChg chg="add">
          <ac:chgData name="Spencer Read" userId="S::s1895689@ed.ac.uk::c9ab259f-2b88-40a8-8bc1-2d947eaac16a" providerId="AD" clId="Web-{FCC3BC2E-49FC-6199-4595-1C759EA2CDAD}" dt="2025-04-09T15:19:30.982" v="619"/>
          <ac:grpSpMkLst>
            <pc:docMk/>
            <pc:sldMk cId="1894022632" sldId="293"/>
            <ac:grpSpMk id="15" creationId="{15FF890B-3CE7-403A-AECE-2DE04FC7AF80}"/>
          </ac:grpSpMkLst>
        </pc:grpChg>
        <pc:picChg chg="mod ord">
          <ac:chgData name="Spencer Read" userId="S::s1895689@ed.ac.uk::c9ab259f-2b88-40a8-8bc1-2d947eaac16a" providerId="AD" clId="Web-{FCC3BC2E-49FC-6199-4595-1C759EA2CDAD}" dt="2025-04-09T15:21:26.007" v="649" actId="14100"/>
          <ac:picMkLst>
            <pc:docMk/>
            <pc:sldMk cId="1894022632" sldId="293"/>
            <ac:picMk id="4" creationId="{EBDB5301-0535-4398-9110-326599E0D58A}"/>
          </ac:picMkLst>
        </pc:picChg>
      </pc:sldChg>
      <pc:sldChg chg="modSp">
        <pc:chgData name="Spencer Read" userId="S::s1895689@ed.ac.uk::c9ab259f-2b88-40a8-8bc1-2d947eaac16a" providerId="AD" clId="Web-{FCC3BC2E-49FC-6199-4595-1C759EA2CDAD}" dt="2025-04-09T15:40:31.934" v="715"/>
        <pc:sldMkLst>
          <pc:docMk/>
          <pc:sldMk cId="701024657" sldId="294"/>
        </pc:sldMkLst>
        <pc:spChg chg="mod">
          <ac:chgData name="Spencer Read" userId="S::s1895689@ed.ac.uk::c9ab259f-2b88-40a8-8bc1-2d947eaac16a" providerId="AD" clId="Web-{FCC3BC2E-49FC-6199-4595-1C759EA2CDAD}" dt="2025-04-09T15:40:29.418" v="714"/>
          <ac:spMkLst>
            <pc:docMk/>
            <pc:sldMk cId="701024657" sldId="294"/>
            <ac:spMk id="2" creationId="{B8D6DDBA-16B9-461B-9287-DC8C4BBCE5DB}"/>
          </ac:spMkLst>
        </pc:spChg>
        <pc:spChg chg="mod">
          <ac:chgData name="Spencer Read" userId="S::s1895689@ed.ac.uk::c9ab259f-2b88-40a8-8bc1-2d947eaac16a" providerId="AD" clId="Web-{FCC3BC2E-49FC-6199-4595-1C759EA2CDAD}" dt="2025-04-09T15:40:31.934" v="715"/>
          <ac:spMkLst>
            <pc:docMk/>
            <pc:sldMk cId="701024657" sldId="294"/>
            <ac:spMk id="6" creationId="{8D8A846D-DAA2-419F-BC7E-4C623760AB47}"/>
          </ac:spMkLst>
        </pc:spChg>
      </pc:sldChg>
      <pc:sldChg chg="modSp add replId">
        <pc:chgData name="Spencer Read" userId="S::s1895689@ed.ac.uk::c9ab259f-2b88-40a8-8bc1-2d947eaac16a" providerId="AD" clId="Web-{FCC3BC2E-49FC-6199-4595-1C759EA2CDAD}" dt="2025-04-09T14:50:56.513" v="276" actId="14100"/>
        <pc:sldMkLst>
          <pc:docMk/>
          <pc:sldMk cId="3018003669" sldId="295"/>
        </pc:sldMkLst>
        <pc:spChg chg="mod">
          <ac:chgData name="Spencer Read" userId="S::s1895689@ed.ac.uk::c9ab259f-2b88-40a8-8bc1-2d947eaac16a" providerId="AD" clId="Web-{FCC3BC2E-49FC-6199-4595-1C759EA2CDAD}" dt="2025-04-09T14:50:22.700" v="268" actId="14100"/>
          <ac:spMkLst>
            <pc:docMk/>
            <pc:sldMk cId="3018003669" sldId="295"/>
            <ac:spMk id="2" creationId="{FBAC4442-1CBC-DDBD-C614-5613E7619A70}"/>
          </ac:spMkLst>
        </pc:spChg>
        <pc:spChg chg="mod">
          <ac:chgData name="Spencer Read" userId="S::s1895689@ed.ac.uk::c9ab259f-2b88-40a8-8bc1-2d947eaac16a" providerId="AD" clId="Web-{FCC3BC2E-49FC-6199-4595-1C759EA2CDAD}" dt="2025-04-09T14:50:37.310" v="271" actId="14100"/>
          <ac:spMkLst>
            <pc:docMk/>
            <pc:sldMk cId="3018003669" sldId="295"/>
            <ac:spMk id="4" creationId="{6ACE7E38-5923-454A-64BB-B36563E94E43}"/>
          </ac:spMkLst>
        </pc:spChg>
        <pc:spChg chg="mod">
          <ac:chgData name="Spencer Read" userId="S::s1895689@ed.ac.uk::c9ab259f-2b88-40a8-8bc1-2d947eaac16a" providerId="AD" clId="Web-{FCC3BC2E-49FC-6199-4595-1C759EA2CDAD}" dt="2025-04-09T14:50:48.232" v="274" actId="14100"/>
          <ac:spMkLst>
            <pc:docMk/>
            <pc:sldMk cId="3018003669" sldId="295"/>
            <ac:spMk id="5" creationId="{8B744EFE-1B86-719B-6E16-ACB2D5B81A95}"/>
          </ac:spMkLst>
        </pc:spChg>
        <pc:graphicFrameChg chg="mod">
          <ac:chgData name="Spencer Read" userId="S::s1895689@ed.ac.uk::c9ab259f-2b88-40a8-8bc1-2d947eaac16a" providerId="AD" clId="Web-{FCC3BC2E-49FC-6199-4595-1C759EA2CDAD}" dt="2025-04-09T14:50:56.513" v="276" actId="14100"/>
          <ac:graphicFrameMkLst>
            <pc:docMk/>
            <pc:sldMk cId="3018003669" sldId="295"/>
            <ac:graphicFrameMk id="7" creationId="{17325199-87A5-8FDD-CAB6-3D9E7494A3B4}"/>
          </ac:graphicFrameMkLst>
        </pc:graphicFrameChg>
      </pc:sldChg>
      <pc:sldChg chg="modSp add replId">
        <pc:chgData name="Spencer Read" userId="S::s1895689@ed.ac.uk::c9ab259f-2b88-40a8-8bc1-2d947eaac16a" providerId="AD" clId="Web-{FCC3BC2E-49FC-6199-4595-1C759EA2CDAD}" dt="2025-04-09T14:47:15.851" v="236" actId="1076"/>
        <pc:sldMkLst>
          <pc:docMk/>
          <pc:sldMk cId="4028273647" sldId="296"/>
        </pc:sldMkLst>
        <pc:spChg chg="mod">
          <ac:chgData name="Spencer Read" userId="S::s1895689@ed.ac.uk::c9ab259f-2b88-40a8-8bc1-2d947eaac16a" providerId="AD" clId="Web-{FCC3BC2E-49FC-6199-4595-1C759EA2CDAD}" dt="2025-04-09T14:47:13.101" v="235" actId="14100"/>
          <ac:spMkLst>
            <pc:docMk/>
            <pc:sldMk cId="4028273647" sldId="296"/>
            <ac:spMk id="6" creationId="{77DAB820-C467-F5CB-FAE6-3D5513DF3699}"/>
          </ac:spMkLst>
        </pc:spChg>
        <pc:spChg chg="mod">
          <ac:chgData name="Spencer Read" userId="S::s1895689@ed.ac.uk::c9ab259f-2b88-40a8-8bc1-2d947eaac16a" providerId="AD" clId="Web-{FCC3BC2E-49FC-6199-4595-1C759EA2CDAD}" dt="2025-04-09T14:47:15.851" v="236" actId="1076"/>
          <ac:spMkLst>
            <pc:docMk/>
            <pc:sldMk cId="4028273647" sldId="296"/>
            <ac:spMk id="7" creationId="{67B64ADD-EC19-1AF3-AE3D-E2971EF48155}"/>
          </ac:spMkLst>
        </pc:spChg>
        <pc:graphicFrameChg chg="modGraphic">
          <ac:chgData name="Spencer Read" userId="S::s1895689@ed.ac.uk::c9ab259f-2b88-40a8-8bc1-2d947eaac16a" providerId="AD" clId="Web-{FCC3BC2E-49FC-6199-4595-1C759EA2CDAD}" dt="2025-04-09T12:49:39.668" v="147" actId="20577"/>
          <ac:graphicFrameMkLst>
            <pc:docMk/>
            <pc:sldMk cId="4028273647" sldId="296"/>
            <ac:graphicFrameMk id="9" creationId="{EE8423C9-CB1D-9DA0-03EF-CF9FB870CA88}"/>
          </ac:graphicFrameMkLst>
        </pc:graphicFrameChg>
      </pc:sldChg>
      <pc:sldChg chg="modSp new">
        <pc:chgData name="Spencer Read" userId="S::s1895689@ed.ac.uk::c9ab259f-2b88-40a8-8bc1-2d947eaac16a" providerId="AD" clId="Web-{FCC3BC2E-49FC-6199-4595-1C759EA2CDAD}" dt="2025-04-09T14:51:44.312" v="279" actId="20577"/>
        <pc:sldMkLst>
          <pc:docMk/>
          <pc:sldMk cId="1781913714" sldId="297"/>
        </pc:sldMkLst>
        <pc:spChg chg="mod">
          <ac:chgData name="Spencer Read" userId="S::s1895689@ed.ac.uk::c9ab259f-2b88-40a8-8bc1-2d947eaac16a" providerId="AD" clId="Web-{FCC3BC2E-49FC-6199-4595-1C759EA2CDAD}" dt="2025-04-09T14:51:44.312" v="279" actId="20577"/>
          <ac:spMkLst>
            <pc:docMk/>
            <pc:sldMk cId="1781913714" sldId="297"/>
            <ac:spMk id="2" creationId="{71630B10-47A1-B545-D9DA-8231547B2D92}"/>
          </ac:spMkLst>
        </pc:spChg>
        <pc:spChg chg="mod">
          <ac:chgData name="Spencer Read" userId="S::s1895689@ed.ac.uk::c9ab259f-2b88-40a8-8bc1-2d947eaac16a" providerId="AD" clId="Web-{FCC3BC2E-49FC-6199-4595-1C759EA2CDAD}" dt="2025-04-09T14:48:55.744" v="253" actId="14100"/>
          <ac:spMkLst>
            <pc:docMk/>
            <pc:sldMk cId="1781913714" sldId="297"/>
            <ac:spMk id="3" creationId="{E22F020C-09E7-94D2-149D-3432871FBCBA}"/>
          </ac:spMkLst>
        </pc:spChg>
        <pc:spChg chg="mod">
          <ac:chgData name="Spencer Read" userId="S::s1895689@ed.ac.uk::c9ab259f-2b88-40a8-8bc1-2d947eaac16a" providerId="AD" clId="Web-{FCC3BC2E-49FC-6199-4595-1C759EA2CDAD}" dt="2025-04-09T14:49:01.510" v="255" actId="14100"/>
          <ac:spMkLst>
            <pc:docMk/>
            <pc:sldMk cId="1781913714" sldId="297"/>
            <ac:spMk id="4" creationId="{4BCBF4FB-ABBD-8903-7023-7F57B3E677B5}"/>
          </ac:spMkLst>
        </pc:spChg>
      </pc:sldChg>
    </pc:docChg>
  </pc:docChgLst>
  <pc:docChgLst>
    <pc:chgData name="Spencer Read" userId="S::s1895689@ed.ac.uk::c9ab259f-2b88-40a8-8bc1-2d947eaac16a" providerId="AD" clId="Web-{0249F609-26EA-F9F7-4104-659DC9254CBD}"/>
    <pc:docChg chg="modSld">
      <pc:chgData name="Spencer Read" userId="S::s1895689@ed.ac.uk::c9ab259f-2b88-40a8-8bc1-2d947eaac16a" providerId="AD" clId="Web-{0249F609-26EA-F9F7-4104-659DC9254CBD}" dt="2025-04-21T12:58:17.455" v="2" actId="20577"/>
      <pc:docMkLst>
        <pc:docMk/>
      </pc:docMkLst>
      <pc:sldChg chg="modSp">
        <pc:chgData name="Spencer Read" userId="S::s1895689@ed.ac.uk::c9ab259f-2b88-40a8-8bc1-2d947eaac16a" providerId="AD" clId="Web-{0249F609-26EA-F9F7-4104-659DC9254CBD}" dt="2025-04-21T12:58:17.455" v="2" actId="20577"/>
        <pc:sldMkLst>
          <pc:docMk/>
          <pc:sldMk cId="535963120" sldId="279"/>
        </pc:sldMkLst>
        <pc:spChg chg="mod">
          <ac:chgData name="Spencer Read" userId="S::s1895689@ed.ac.uk::c9ab259f-2b88-40a8-8bc1-2d947eaac16a" providerId="AD" clId="Web-{0249F609-26EA-F9F7-4104-659DC9254CBD}" dt="2025-04-21T12:58:17.455" v="2" actId="20577"/>
          <ac:spMkLst>
            <pc:docMk/>
            <pc:sldMk cId="535963120" sldId="279"/>
            <ac:spMk id="7" creationId="{3C326F29-2111-4E69-B155-FAEC9F6FB1F6}"/>
          </ac:spMkLst>
        </pc:spChg>
      </pc:sldChg>
    </pc:docChg>
  </pc:docChgLst>
  <pc:docChgLst>
    <pc:chgData name="Spencer Read" userId="S::s1895689@ed.ac.uk::c9ab259f-2b88-40a8-8bc1-2d947eaac16a" providerId="AD" clId="Web-{4E6395A8-0681-F5D0-8D36-456A9D27CA2B}"/>
    <pc:docChg chg="addSld delSld modSld">
      <pc:chgData name="Spencer Read" userId="S::s1895689@ed.ac.uk::c9ab259f-2b88-40a8-8bc1-2d947eaac16a" providerId="AD" clId="Web-{4E6395A8-0681-F5D0-8D36-456A9D27CA2B}" dt="2025-04-11T13:11:49.292" v="142"/>
      <pc:docMkLst>
        <pc:docMk/>
      </pc:docMkLst>
      <pc:sldChg chg="addSp delSp modSp">
        <pc:chgData name="Spencer Read" userId="S::s1895689@ed.ac.uk::c9ab259f-2b88-40a8-8bc1-2d947eaac16a" providerId="AD" clId="Web-{4E6395A8-0681-F5D0-8D36-456A9D27CA2B}" dt="2025-04-11T13:05:26.140" v="29"/>
        <pc:sldMkLst>
          <pc:docMk/>
          <pc:sldMk cId="3227363678" sldId="261"/>
        </pc:sldMkLst>
        <pc:spChg chg="add del">
          <ac:chgData name="Spencer Read" userId="S::s1895689@ed.ac.uk::c9ab259f-2b88-40a8-8bc1-2d947eaac16a" providerId="AD" clId="Web-{4E6395A8-0681-F5D0-8D36-456A9D27CA2B}" dt="2025-04-11T13:05:26.140" v="29"/>
          <ac:spMkLst>
            <pc:docMk/>
            <pc:sldMk cId="3227363678" sldId="261"/>
            <ac:spMk id="3" creationId="{705C2F1F-81AB-48C2-8FF4-1FB4682DD973}"/>
          </ac:spMkLst>
        </pc:spChg>
        <pc:spChg chg="mod">
          <ac:chgData name="Spencer Read" userId="S::s1895689@ed.ac.uk::c9ab259f-2b88-40a8-8bc1-2d947eaac16a" providerId="AD" clId="Web-{4E6395A8-0681-F5D0-8D36-456A9D27CA2B}" dt="2025-04-11T13:05:19.718" v="23" actId="1076"/>
          <ac:spMkLst>
            <pc:docMk/>
            <pc:sldMk cId="3227363678" sldId="261"/>
            <ac:spMk id="9" creationId="{5A9C8BB8-112F-46CA-854A-C8AEE2A2E60F}"/>
          </ac:spMkLst>
        </pc:spChg>
        <pc:graphicFrameChg chg="add del">
          <ac:chgData name="Spencer Read" userId="S::s1895689@ed.ac.uk::c9ab259f-2b88-40a8-8bc1-2d947eaac16a" providerId="AD" clId="Web-{4E6395A8-0681-F5D0-8D36-456A9D27CA2B}" dt="2025-04-11T13:04:53.248" v="15"/>
          <ac:graphicFrameMkLst>
            <pc:docMk/>
            <pc:sldMk cId="3227363678" sldId="261"/>
            <ac:graphicFrameMk id="11" creationId="{D36F766E-CAE5-67A7-7812-F09306C47292}"/>
          </ac:graphicFrameMkLst>
        </pc:graphicFrameChg>
        <pc:graphicFrameChg chg="add del mod">
          <ac:chgData name="Spencer Read" userId="S::s1895689@ed.ac.uk::c9ab259f-2b88-40a8-8bc1-2d947eaac16a" providerId="AD" clId="Web-{4E6395A8-0681-F5D0-8D36-456A9D27CA2B}" dt="2025-04-11T13:05:26.140" v="29"/>
          <ac:graphicFrameMkLst>
            <pc:docMk/>
            <pc:sldMk cId="3227363678" sldId="261"/>
            <ac:graphicFrameMk id="13" creationId="{64E3F524-7B36-A137-6B1C-2FAA5BE850FD}"/>
          </ac:graphicFrameMkLst>
        </pc:graphicFrameChg>
      </pc:sldChg>
      <pc:sldChg chg="addSp modSp mod setBg">
        <pc:chgData name="Spencer Read" userId="S::s1895689@ed.ac.uk::c9ab259f-2b88-40a8-8bc1-2d947eaac16a" providerId="AD" clId="Web-{4E6395A8-0681-F5D0-8D36-456A9D27CA2B}" dt="2025-04-11T13:07:59.863" v="70" actId="1076"/>
        <pc:sldMkLst>
          <pc:docMk/>
          <pc:sldMk cId="3205326408" sldId="284"/>
        </pc:sldMkLst>
        <pc:spChg chg="mod ord">
          <ac:chgData name="Spencer Read" userId="S::s1895689@ed.ac.uk::c9ab259f-2b88-40a8-8bc1-2d947eaac16a" providerId="AD" clId="Web-{4E6395A8-0681-F5D0-8D36-456A9D27CA2B}" dt="2025-04-11T13:06:40.830" v="41"/>
          <ac:spMkLst>
            <pc:docMk/>
            <pc:sldMk cId="3205326408" sldId="284"/>
            <ac:spMk id="6" creationId="{E8947105-A1A4-4635-A918-484DE0B89132}"/>
          </ac:spMkLst>
        </pc:spChg>
        <pc:spChg chg="mod">
          <ac:chgData name="Spencer Read" userId="S::s1895689@ed.ac.uk::c9ab259f-2b88-40a8-8bc1-2d947eaac16a" providerId="AD" clId="Web-{4E6395A8-0681-F5D0-8D36-456A9D27CA2B}" dt="2025-04-11T13:07:49.129" v="69" actId="1076"/>
          <ac:spMkLst>
            <pc:docMk/>
            <pc:sldMk cId="3205326408" sldId="284"/>
            <ac:spMk id="19" creationId="{CA5FC436-9DF8-4A4F-85D9-040CEDDC7D9D}"/>
          </ac:spMkLst>
        </pc:spChg>
        <pc:grpChg chg="add">
          <ac:chgData name="Spencer Read" userId="S::s1895689@ed.ac.uk::c9ab259f-2b88-40a8-8bc1-2d947eaac16a" providerId="AD" clId="Web-{4E6395A8-0681-F5D0-8D36-456A9D27CA2B}" dt="2025-04-11T13:06:21.720" v="33"/>
          <ac:grpSpMkLst>
            <pc:docMk/>
            <pc:sldMk cId="3205326408" sldId="284"/>
            <ac:grpSpMk id="30" creationId="{8AEBEFE2-515F-4B18-8468-97D8C730986A}"/>
          </ac:grpSpMkLst>
        </pc:grpChg>
        <pc:picChg chg="mod ord">
          <ac:chgData name="Spencer Read" userId="S::s1895689@ed.ac.uk::c9ab259f-2b88-40a8-8bc1-2d947eaac16a" providerId="AD" clId="Web-{4E6395A8-0681-F5D0-8D36-456A9D27CA2B}" dt="2025-04-11T13:07:40.550" v="67" actId="1076"/>
          <ac:picMkLst>
            <pc:docMk/>
            <pc:sldMk cId="3205326408" sldId="284"/>
            <ac:picMk id="26" creationId="{477B588A-EB42-4D6F-BC8F-C8147397F236}"/>
          </ac:picMkLst>
        </pc:picChg>
        <pc:picChg chg="mod">
          <ac:chgData name="Spencer Read" userId="S::s1895689@ed.ac.uk::c9ab259f-2b88-40a8-8bc1-2d947eaac16a" providerId="AD" clId="Web-{4E6395A8-0681-F5D0-8D36-456A9D27CA2B}" dt="2025-04-11T13:07:59.863" v="70" actId="1076"/>
          <ac:picMkLst>
            <pc:docMk/>
            <pc:sldMk cId="3205326408" sldId="284"/>
            <ac:picMk id="28" creationId="{AC8D0B69-806A-403A-B702-DBA3FE733FB4}"/>
          </ac:picMkLst>
        </pc:picChg>
      </pc:sldChg>
      <pc:sldChg chg="addSp delSp modSp mod setBg">
        <pc:chgData name="Spencer Read" userId="S::s1895689@ed.ac.uk::c9ab259f-2b88-40a8-8bc1-2d947eaac16a" providerId="AD" clId="Web-{4E6395A8-0681-F5D0-8D36-456A9D27CA2B}" dt="2025-04-11T13:05:35.312" v="32" actId="14100"/>
        <pc:sldMkLst>
          <pc:docMk/>
          <pc:sldMk cId="887253744" sldId="297"/>
        </pc:sldMkLst>
        <pc:spChg chg="mod">
          <ac:chgData name="Spencer Read" userId="S::s1895689@ed.ac.uk::c9ab259f-2b88-40a8-8bc1-2d947eaac16a" providerId="AD" clId="Web-{4E6395A8-0681-F5D0-8D36-456A9D27CA2B}" dt="2025-04-11T13:03:54.340" v="0"/>
          <ac:spMkLst>
            <pc:docMk/>
            <pc:sldMk cId="887253744" sldId="297"/>
            <ac:spMk id="5" creationId="{E88F87BA-0347-4FDE-A012-B584C5F0D919}"/>
          </ac:spMkLst>
        </pc:spChg>
        <pc:spChg chg="mod">
          <ac:chgData name="Spencer Read" userId="S::s1895689@ed.ac.uk::c9ab259f-2b88-40a8-8bc1-2d947eaac16a" providerId="AD" clId="Web-{4E6395A8-0681-F5D0-8D36-456A9D27CA2B}" dt="2025-04-11T13:04:30.576" v="9"/>
          <ac:spMkLst>
            <pc:docMk/>
            <pc:sldMk cId="887253744" sldId="297"/>
            <ac:spMk id="6" creationId="{8DB8517A-2F88-4703-9106-92EA4AA86311}"/>
          </ac:spMkLst>
        </pc:spChg>
        <pc:spChg chg="del">
          <ac:chgData name="Spencer Read" userId="S::s1895689@ed.ac.uk::c9ab259f-2b88-40a8-8bc1-2d947eaac16a" providerId="AD" clId="Web-{4E6395A8-0681-F5D0-8D36-456A9D27CA2B}" dt="2025-04-11T13:03:54.340" v="0"/>
          <ac:spMkLst>
            <pc:docMk/>
            <pc:sldMk cId="887253744" sldId="297"/>
            <ac:spMk id="7" creationId="{EBDCA637-2748-4236-8E64-639E7FABAB07}"/>
          </ac:spMkLst>
        </pc:spChg>
        <pc:graphicFrameChg chg="add mod modGraphic">
          <ac:chgData name="Spencer Read" userId="S::s1895689@ed.ac.uk::c9ab259f-2b88-40a8-8bc1-2d947eaac16a" providerId="AD" clId="Web-{4E6395A8-0681-F5D0-8D36-456A9D27CA2B}" dt="2025-04-11T13:05:35.312" v="32" actId="14100"/>
          <ac:graphicFrameMkLst>
            <pc:docMk/>
            <pc:sldMk cId="887253744" sldId="297"/>
            <ac:graphicFrameMk id="9" creationId="{C8BCFFA6-2E73-11E7-5EEA-9F1095FD8046}"/>
          </ac:graphicFrameMkLst>
        </pc:graphicFrameChg>
      </pc:sldChg>
      <pc:sldChg chg="addSp delSp modSp del mod setBg">
        <pc:chgData name="Spencer Read" userId="S::s1895689@ed.ac.uk::c9ab259f-2b88-40a8-8bc1-2d947eaac16a" providerId="AD" clId="Web-{4E6395A8-0681-F5D0-8D36-456A9D27CA2B}" dt="2025-04-11T13:11:44.839" v="140"/>
        <pc:sldMkLst>
          <pc:docMk/>
          <pc:sldMk cId="3993569829" sldId="298"/>
        </pc:sldMkLst>
        <pc:spChg chg="mod">
          <ac:chgData name="Spencer Read" userId="S::s1895689@ed.ac.uk::c9ab259f-2b88-40a8-8bc1-2d947eaac16a" providerId="AD" clId="Web-{4E6395A8-0681-F5D0-8D36-456A9D27CA2B}" dt="2025-04-11T13:09:39.710" v="86"/>
          <ac:spMkLst>
            <pc:docMk/>
            <pc:sldMk cId="3993569829" sldId="298"/>
            <ac:spMk id="2" creationId="{18D02581-0DCF-4B13-871C-0A4D029D2689}"/>
          </ac:spMkLst>
        </pc:spChg>
        <pc:spChg chg="add del mod">
          <ac:chgData name="Spencer Read" userId="S::s1895689@ed.ac.uk::c9ab259f-2b88-40a8-8bc1-2d947eaac16a" providerId="AD" clId="Web-{4E6395A8-0681-F5D0-8D36-456A9D27CA2B}" dt="2025-04-11T13:09:39.710" v="86"/>
          <ac:spMkLst>
            <pc:docMk/>
            <pc:sldMk cId="3993569829" sldId="298"/>
            <ac:spMk id="3" creationId="{C440BFC6-5DA6-4D1C-B913-2031EA2CE75D}"/>
          </ac:spMkLst>
        </pc:spChg>
        <pc:spChg chg="mod">
          <ac:chgData name="Spencer Read" userId="S::s1895689@ed.ac.uk::c9ab259f-2b88-40a8-8bc1-2d947eaac16a" providerId="AD" clId="Web-{4E6395A8-0681-F5D0-8D36-456A9D27CA2B}" dt="2025-04-11T13:09:39.710" v="86"/>
          <ac:spMkLst>
            <pc:docMk/>
            <pc:sldMk cId="3993569829" sldId="298"/>
            <ac:spMk id="4" creationId="{AC2BB27F-9EDE-4E83-970D-344F2E4CC9DB}"/>
          </ac:spMkLst>
        </pc:spChg>
        <pc:spChg chg="add del">
          <ac:chgData name="Spencer Read" userId="S::s1895689@ed.ac.uk::c9ab259f-2b88-40a8-8bc1-2d947eaac16a" providerId="AD" clId="Web-{4E6395A8-0681-F5D0-8D36-456A9D27CA2B}" dt="2025-04-11T13:09:39.710" v="86"/>
          <ac:spMkLst>
            <pc:docMk/>
            <pc:sldMk cId="3993569829" sldId="298"/>
            <ac:spMk id="7" creationId="{E03BF673-8C68-4092-BF1B-53C57EFEC21F}"/>
          </ac:spMkLst>
        </pc:spChg>
        <pc:spChg chg="add del">
          <ac:chgData name="Spencer Read" userId="S::s1895689@ed.ac.uk::c9ab259f-2b88-40a8-8bc1-2d947eaac16a" providerId="AD" clId="Web-{4E6395A8-0681-F5D0-8D36-456A9D27CA2B}" dt="2025-04-11T13:09:39.710" v="86"/>
          <ac:spMkLst>
            <pc:docMk/>
            <pc:sldMk cId="3993569829" sldId="298"/>
            <ac:spMk id="8" creationId="{B1BDB70B-F0E6-4867-818F-C582494FB6D6}"/>
          </ac:spMkLst>
        </pc:spChg>
        <pc:spChg chg="add del">
          <ac:chgData name="Spencer Read" userId="S::s1895689@ed.ac.uk::c9ab259f-2b88-40a8-8bc1-2d947eaac16a" providerId="AD" clId="Web-{4E6395A8-0681-F5D0-8D36-456A9D27CA2B}" dt="2025-04-11T13:08:36.411" v="76"/>
          <ac:spMkLst>
            <pc:docMk/>
            <pc:sldMk cId="3993569829" sldId="298"/>
            <ac:spMk id="9" creationId="{E03BF673-8C68-4092-BF1B-53C57EFEC21F}"/>
          </ac:spMkLst>
        </pc:spChg>
        <pc:spChg chg="add del">
          <ac:chgData name="Spencer Read" userId="S::s1895689@ed.ac.uk::c9ab259f-2b88-40a8-8bc1-2d947eaac16a" providerId="AD" clId="Web-{4E6395A8-0681-F5D0-8D36-456A9D27CA2B}" dt="2025-04-11T13:08:18.864" v="72"/>
          <ac:spMkLst>
            <pc:docMk/>
            <pc:sldMk cId="3993569829" sldId="298"/>
            <ac:spMk id="10" creationId="{94C52C56-BEF2-4E22-8C8E-A7AC96B03A72}"/>
          </ac:spMkLst>
        </pc:spChg>
        <pc:spChg chg="add del">
          <ac:chgData name="Spencer Read" userId="S::s1895689@ed.ac.uk::c9ab259f-2b88-40a8-8bc1-2d947eaac16a" providerId="AD" clId="Web-{4E6395A8-0681-F5D0-8D36-456A9D27CA2B}" dt="2025-04-11T13:08:36.411" v="76"/>
          <ac:spMkLst>
            <pc:docMk/>
            <pc:sldMk cId="3993569829" sldId="298"/>
            <ac:spMk id="11" creationId="{B1BDB70B-F0E6-4867-818F-C582494FB6D6}"/>
          </ac:spMkLst>
        </pc:spChg>
        <pc:spChg chg="add del">
          <ac:chgData name="Spencer Read" userId="S::s1895689@ed.ac.uk::c9ab259f-2b88-40a8-8bc1-2d947eaac16a" providerId="AD" clId="Web-{4E6395A8-0681-F5D0-8D36-456A9D27CA2B}" dt="2025-04-11T13:08:18.864" v="72"/>
          <ac:spMkLst>
            <pc:docMk/>
            <pc:sldMk cId="3993569829" sldId="298"/>
            <ac:spMk id="12" creationId="{42285737-90EE-47DC-AC80-8AE156B11969}"/>
          </ac:spMkLst>
        </pc:spChg>
        <pc:spChg chg="add del">
          <ac:chgData name="Spencer Read" userId="S::s1895689@ed.ac.uk::c9ab259f-2b88-40a8-8bc1-2d947eaac16a" providerId="AD" clId="Web-{4E6395A8-0681-F5D0-8D36-456A9D27CA2B}" dt="2025-04-11T13:08:39.208" v="78"/>
          <ac:spMkLst>
            <pc:docMk/>
            <pc:sldMk cId="3993569829" sldId="298"/>
            <ac:spMk id="20" creationId="{A27AE693-58E8-48BC-8ED0-568ABFEABB35}"/>
          </ac:spMkLst>
        </pc:spChg>
        <pc:spChg chg="add del">
          <ac:chgData name="Spencer Read" userId="S::s1895689@ed.ac.uk::c9ab259f-2b88-40a8-8bc1-2d947eaac16a" providerId="AD" clId="Web-{4E6395A8-0681-F5D0-8D36-456A9D27CA2B}" dt="2025-04-11T13:08:36.411" v="76"/>
          <ac:spMkLst>
            <pc:docMk/>
            <pc:sldMk cId="3993569829" sldId="298"/>
            <ac:spMk id="25" creationId="{C440BFC6-5DA6-4D1C-B913-2031EA2CE75D}"/>
          </ac:spMkLst>
        </pc:spChg>
        <pc:spChg chg="add del">
          <ac:chgData name="Spencer Read" userId="S::s1895689@ed.ac.uk::c9ab259f-2b88-40a8-8bc1-2d947eaac16a" providerId="AD" clId="Web-{4E6395A8-0681-F5D0-8D36-456A9D27CA2B}" dt="2025-04-11T13:08:39.208" v="78"/>
          <ac:spMkLst>
            <pc:docMk/>
            <pc:sldMk cId="3993569829" sldId="298"/>
            <ac:spMk id="27" creationId="{BED1B64B-251E-446A-A285-6626C4EC010D}"/>
          </ac:spMkLst>
        </pc:spChg>
        <pc:spChg chg="add del">
          <ac:chgData name="Spencer Read" userId="S::s1895689@ed.ac.uk::c9ab259f-2b88-40a8-8bc1-2d947eaac16a" providerId="AD" clId="Web-{4E6395A8-0681-F5D0-8D36-456A9D27CA2B}" dt="2025-04-11T13:08:54.912" v="82"/>
          <ac:spMkLst>
            <pc:docMk/>
            <pc:sldMk cId="3993569829" sldId="298"/>
            <ac:spMk id="33" creationId="{E03BF673-8C68-4092-BF1B-53C57EFEC21F}"/>
          </ac:spMkLst>
        </pc:spChg>
        <pc:spChg chg="add del">
          <ac:chgData name="Spencer Read" userId="S::s1895689@ed.ac.uk::c9ab259f-2b88-40a8-8bc1-2d947eaac16a" providerId="AD" clId="Web-{4E6395A8-0681-F5D0-8D36-456A9D27CA2B}" dt="2025-04-11T13:08:54.912" v="82"/>
          <ac:spMkLst>
            <pc:docMk/>
            <pc:sldMk cId="3993569829" sldId="298"/>
            <ac:spMk id="34" creationId="{B1BDB70B-F0E6-4867-818F-C582494FB6D6}"/>
          </ac:spMkLst>
        </pc:spChg>
        <pc:spChg chg="add del">
          <ac:chgData name="Spencer Read" userId="S::s1895689@ed.ac.uk::c9ab259f-2b88-40a8-8bc1-2d947eaac16a" providerId="AD" clId="Web-{4E6395A8-0681-F5D0-8D36-456A9D27CA2B}" dt="2025-04-11T13:08:54.912" v="82"/>
          <ac:spMkLst>
            <pc:docMk/>
            <pc:sldMk cId="3993569829" sldId="298"/>
            <ac:spMk id="37" creationId="{C440BFC6-5DA6-4D1C-B913-2031EA2CE75D}"/>
          </ac:spMkLst>
        </pc:spChg>
        <pc:grpChg chg="add del">
          <ac:chgData name="Spencer Read" userId="S::s1895689@ed.ac.uk::c9ab259f-2b88-40a8-8bc1-2d947eaac16a" providerId="AD" clId="Web-{4E6395A8-0681-F5D0-8D36-456A9D27CA2B}" dt="2025-04-11T13:08:36.411" v="76"/>
          <ac:grpSpMkLst>
            <pc:docMk/>
            <pc:sldMk cId="3993569829" sldId="298"/>
            <ac:grpSpMk id="13" creationId="{1E52C707-F508-47B5-8864-8CC3EE0F030B}"/>
          </ac:grpSpMkLst>
        </pc:grpChg>
        <pc:grpChg chg="add del">
          <ac:chgData name="Spencer Read" userId="S::s1895689@ed.ac.uk::c9ab259f-2b88-40a8-8bc1-2d947eaac16a" providerId="AD" clId="Web-{4E6395A8-0681-F5D0-8D36-456A9D27CA2B}" dt="2025-04-11T13:08:18.864" v="72"/>
          <ac:grpSpMkLst>
            <pc:docMk/>
            <pc:sldMk cId="3993569829" sldId="298"/>
            <ac:grpSpMk id="14" creationId="{B57BDC17-F1B3-455F-BBF1-680AA1F25C06}"/>
          </ac:grpSpMkLst>
        </pc:grpChg>
        <pc:grpChg chg="add del">
          <ac:chgData name="Spencer Read" userId="S::s1895689@ed.ac.uk::c9ab259f-2b88-40a8-8bc1-2d947eaac16a" providerId="AD" clId="Web-{4E6395A8-0681-F5D0-8D36-456A9D27CA2B}" dt="2025-04-11T13:09:39.710" v="86"/>
          <ac:grpSpMkLst>
            <pc:docMk/>
            <pc:sldMk cId="3993569829" sldId="298"/>
            <ac:grpSpMk id="21" creationId="{1E52C707-F508-47B5-8864-8CC3EE0F030B}"/>
          </ac:grpSpMkLst>
        </pc:grpChg>
        <pc:grpChg chg="add del">
          <ac:chgData name="Spencer Read" userId="S::s1895689@ed.ac.uk::c9ab259f-2b88-40a8-8bc1-2d947eaac16a" providerId="AD" clId="Web-{4E6395A8-0681-F5D0-8D36-456A9D27CA2B}" dt="2025-04-11T13:08:39.208" v="78"/>
          <ac:grpSpMkLst>
            <pc:docMk/>
            <pc:sldMk cId="3993569829" sldId="298"/>
            <ac:grpSpMk id="28" creationId="{CD02B5D1-60D4-4D5B-AFD9-C986E227431B}"/>
          </ac:grpSpMkLst>
        </pc:grpChg>
        <pc:grpChg chg="add del">
          <ac:chgData name="Spencer Read" userId="S::s1895689@ed.ac.uk::c9ab259f-2b88-40a8-8bc1-2d947eaac16a" providerId="AD" clId="Web-{4E6395A8-0681-F5D0-8D36-456A9D27CA2B}" dt="2025-04-11T13:08:54.912" v="82"/>
          <ac:grpSpMkLst>
            <pc:docMk/>
            <pc:sldMk cId="3993569829" sldId="298"/>
            <ac:grpSpMk id="35" creationId="{1E52C707-F508-47B5-8864-8CC3EE0F030B}"/>
          </ac:grpSpMkLst>
        </pc:grpChg>
        <pc:graphicFrameChg chg="add del">
          <ac:chgData name="Spencer Read" userId="S::s1895689@ed.ac.uk::c9ab259f-2b88-40a8-8bc1-2d947eaac16a" providerId="AD" clId="Web-{4E6395A8-0681-F5D0-8D36-456A9D27CA2B}" dt="2025-04-11T13:08:18.864" v="72"/>
          <ac:graphicFrameMkLst>
            <pc:docMk/>
            <pc:sldMk cId="3993569829" sldId="298"/>
            <ac:graphicFrameMk id="6" creationId="{1DA205D9-6DA9-16F4-88E7-E823DE8DDDB3}"/>
          </ac:graphicFrameMkLst>
        </pc:graphicFrameChg>
        <pc:graphicFrameChg chg="add del">
          <ac:chgData name="Spencer Read" userId="S::s1895689@ed.ac.uk::c9ab259f-2b88-40a8-8bc1-2d947eaac16a" providerId="AD" clId="Web-{4E6395A8-0681-F5D0-8D36-456A9D27CA2B}" dt="2025-04-11T13:08:32.474" v="74"/>
          <ac:graphicFrameMkLst>
            <pc:docMk/>
            <pc:sldMk cId="3993569829" sldId="298"/>
            <ac:graphicFrameMk id="22" creationId="{0EA8E2CE-AF31-661F-381D-F20FB2FB82B5}"/>
          </ac:graphicFrameMkLst>
        </pc:graphicFrameChg>
        <pc:graphicFrameChg chg="add del">
          <ac:chgData name="Spencer Read" userId="S::s1895689@ed.ac.uk::c9ab259f-2b88-40a8-8bc1-2d947eaac16a" providerId="AD" clId="Web-{4E6395A8-0681-F5D0-8D36-456A9D27CA2B}" dt="2025-04-11T13:08:39.208" v="78"/>
          <ac:graphicFrameMkLst>
            <pc:docMk/>
            <pc:sldMk cId="3993569829" sldId="298"/>
            <ac:graphicFrameMk id="31" creationId="{2613CD7D-B02F-EC35-34B6-2E724CE0EAB2}"/>
          </ac:graphicFrameMkLst>
        </pc:graphicFrameChg>
      </pc:sldChg>
      <pc:sldChg chg="add del replId">
        <pc:chgData name="Spencer Read" userId="S::s1895689@ed.ac.uk::c9ab259f-2b88-40a8-8bc1-2d947eaac16a" providerId="AD" clId="Web-{4E6395A8-0681-F5D0-8D36-456A9D27CA2B}" dt="2025-04-11T13:08:47.412" v="81"/>
        <pc:sldMkLst>
          <pc:docMk/>
          <pc:sldMk cId="2310317778" sldId="299"/>
        </pc:sldMkLst>
      </pc:sldChg>
      <pc:sldChg chg="addSp modSp add del mod replId setBg">
        <pc:chgData name="Spencer Read" userId="S::s1895689@ed.ac.uk::c9ab259f-2b88-40a8-8bc1-2d947eaac16a" providerId="AD" clId="Web-{4E6395A8-0681-F5D0-8D36-456A9D27CA2B}" dt="2025-04-11T13:11:49.292" v="142"/>
        <pc:sldMkLst>
          <pc:docMk/>
          <pc:sldMk cId="3672166778" sldId="299"/>
        </pc:sldMkLst>
        <pc:spChg chg="mod">
          <ac:chgData name="Spencer Read" userId="S::s1895689@ed.ac.uk::c9ab259f-2b88-40a8-8bc1-2d947eaac16a" providerId="AD" clId="Web-{4E6395A8-0681-F5D0-8D36-456A9D27CA2B}" dt="2025-04-11T13:09:01.490" v="84"/>
          <ac:spMkLst>
            <pc:docMk/>
            <pc:sldMk cId="3672166778" sldId="299"/>
            <ac:spMk id="2" creationId="{CB4C8E21-B632-AAB6-87D4-B3F4D04020A7}"/>
          </ac:spMkLst>
        </pc:spChg>
        <pc:spChg chg="mod">
          <ac:chgData name="Spencer Read" userId="S::s1895689@ed.ac.uk::c9ab259f-2b88-40a8-8bc1-2d947eaac16a" providerId="AD" clId="Web-{4E6395A8-0681-F5D0-8D36-456A9D27CA2B}" dt="2025-04-11T13:09:01.490" v="84"/>
          <ac:spMkLst>
            <pc:docMk/>
            <pc:sldMk cId="3672166778" sldId="299"/>
            <ac:spMk id="3" creationId="{10E94358-55E6-4503-18C4-55CA6CBB0474}"/>
          </ac:spMkLst>
        </pc:spChg>
        <pc:spChg chg="mod">
          <ac:chgData name="Spencer Read" userId="S::s1895689@ed.ac.uk::c9ab259f-2b88-40a8-8bc1-2d947eaac16a" providerId="AD" clId="Web-{4E6395A8-0681-F5D0-8D36-456A9D27CA2B}" dt="2025-04-11T13:09:01.490" v="84"/>
          <ac:spMkLst>
            <pc:docMk/>
            <pc:sldMk cId="3672166778" sldId="299"/>
            <ac:spMk id="4" creationId="{A1D8032D-541D-CEAF-572B-8C9491D47485}"/>
          </ac:spMkLst>
        </pc:spChg>
        <pc:spChg chg="add">
          <ac:chgData name="Spencer Read" userId="S::s1895689@ed.ac.uk::c9ab259f-2b88-40a8-8bc1-2d947eaac16a" providerId="AD" clId="Web-{4E6395A8-0681-F5D0-8D36-456A9D27CA2B}" dt="2025-04-11T13:09:01.490" v="84"/>
          <ac:spMkLst>
            <pc:docMk/>
            <pc:sldMk cId="3672166778" sldId="299"/>
            <ac:spMk id="9" creationId="{E03BF673-8C68-4092-BF1B-53C57EFEC21F}"/>
          </ac:spMkLst>
        </pc:spChg>
        <pc:spChg chg="add">
          <ac:chgData name="Spencer Read" userId="S::s1895689@ed.ac.uk::c9ab259f-2b88-40a8-8bc1-2d947eaac16a" providerId="AD" clId="Web-{4E6395A8-0681-F5D0-8D36-456A9D27CA2B}" dt="2025-04-11T13:09:01.490" v="84"/>
          <ac:spMkLst>
            <pc:docMk/>
            <pc:sldMk cId="3672166778" sldId="299"/>
            <ac:spMk id="11" creationId="{B1BDB70B-F0E6-4867-818F-C582494FB6D6}"/>
          </ac:spMkLst>
        </pc:spChg>
        <pc:grpChg chg="add">
          <ac:chgData name="Spencer Read" userId="S::s1895689@ed.ac.uk::c9ab259f-2b88-40a8-8bc1-2d947eaac16a" providerId="AD" clId="Web-{4E6395A8-0681-F5D0-8D36-456A9D27CA2B}" dt="2025-04-11T13:09:01.490" v="84"/>
          <ac:grpSpMkLst>
            <pc:docMk/>
            <pc:sldMk cId="3672166778" sldId="299"/>
            <ac:grpSpMk id="13" creationId="{1E52C707-F508-47B5-8864-8CC3EE0F030B}"/>
          </ac:grpSpMkLst>
        </pc:grpChg>
      </pc:sldChg>
      <pc:sldChg chg="addSp modSp add del mod replId setBg">
        <pc:chgData name="Spencer Read" userId="S::s1895689@ed.ac.uk::c9ab259f-2b88-40a8-8bc1-2d947eaac16a" providerId="AD" clId="Web-{4E6395A8-0681-F5D0-8D36-456A9D27CA2B}" dt="2025-04-11T13:11:47.464" v="141"/>
        <pc:sldMkLst>
          <pc:docMk/>
          <pc:sldMk cId="3145785595" sldId="300"/>
        </pc:sldMkLst>
        <pc:spChg chg="mod">
          <ac:chgData name="Spencer Read" userId="S::s1895689@ed.ac.uk::c9ab259f-2b88-40a8-8bc1-2d947eaac16a" providerId="AD" clId="Web-{4E6395A8-0681-F5D0-8D36-456A9D27CA2B}" dt="2025-04-11T13:09:45.320" v="88"/>
          <ac:spMkLst>
            <pc:docMk/>
            <pc:sldMk cId="3145785595" sldId="300"/>
            <ac:spMk id="2" creationId="{8403C7E5-1AB6-D3C4-5E6A-1898A232396D}"/>
          </ac:spMkLst>
        </pc:spChg>
        <pc:spChg chg="mod">
          <ac:chgData name="Spencer Read" userId="S::s1895689@ed.ac.uk::c9ab259f-2b88-40a8-8bc1-2d947eaac16a" providerId="AD" clId="Web-{4E6395A8-0681-F5D0-8D36-456A9D27CA2B}" dt="2025-04-11T13:09:45.320" v="88"/>
          <ac:spMkLst>
            <pc:docMk/>
            <pc:sldMk cId="3145785595" sldId="300"/>
            <ac:spMk id="3" creationId="{4368A100-CB26-BC4E-775B-9B0670649C72}"/>
          </ac:spMkLst>
        </pc:spChg>
        <pc:spChg chg="mod">
          <ac:chgData name="Spencer Read" userId="S::s1895689@ed.ac.uk::c9ab259f-2b88-40a8-8bc1-2d947eaac16a" providerId="AD" clId="Web-{4E6395A8-0681-F5D0-8D36-456A9D27CA2B}" dt="2025-04-11T13:09:45.320" v="88"/>
          <ac:spMkLst>
            <pc:docMk/>
            <pc:sldMk cId="3145785595" sldId="300"/>
            <ac:spMk id="4" creationId="{D487579C-8D2A-2368-4422-1FEEA4BE873F}"/>
          </ac:spMkLst>
        </pc:spChg>
        <pc:spChg chg="add">
          <ac:chgData name="Spencer Read" userId="S::s1895689@ed.ac.uk::c9ab259f-2b88-40a8-8bc1-2d947eaac16a" providerId="AD" clId="Web-{4E6395A8-0681-F5D0-8D36-456A9D27CA2B}" dt="2025-04-11T13:10:07.539" v="90"/>
          <ac:spMkLst>
            <pc:docMk/>
            <pc:sldMk cId="3145785595" sldId="300"/>
            <ac:spMk id="6" creationId="{632FF72F-4541-8ED3-2288-C9588F29826A}"/>
          </ac:spMkLst>
        </pc:spChg>
        <pc:spChg chg="add">
          <ac:chgData name="Spencer Read" userId="S::s1895689@ed.ac.uk::c9ab259f-2b88-40a8-8bc1-2d947eaac16a" providerId="AD" clId="Web-{4E6395A8-0681-F5D0-8D36-456A9D27CA2B}" dt="2025-04-11T13:09:45.320" v="88"/>
          <ac:spMkLst>
            <pc:docMk/>
            <pc:sldMk cId="3145785595" sldId="300"/>
            <ac:spMk id="9" creationId="{E03BF673-8C68-4092-BF1B-53C57EFEC21F}"/>
          </ac:spMkLst>
        </pc:spChg>
        <pc:spChg chg="add">
          <ac:chgData name="Spencer Read" userId="S::s1895689@ed.ac.uk::c9ab259f-2b88-40a8-8bc1-2d947eaac16a" providerId="AD" clId="Web-{4E6395A8-0681-F5D0-8D36-456A9D27CA2B}" dt="2025-04-11T13:09:45.320" v="88"/>
          <ac:spMkLst>
            <pc:docMk/>
            <pc:sldMk cId="3145785595" sldId="300"/>
            <ac:spMk id="11" creationId="{B1BDB70B-F0E6-4867-818F-C582494FB6D6}"/>
          </ac:spMkLst>
        </pc:spChg>
        <pc:grpChg chg="add">
          <ac:chgData name="Spencer Read" userId="S::s1895689@ed.ac.uk::c9ab259f-2b88-40a8-8bc1-2d947eaac16a" providerId="AD" clId="Web-{4E6395A8-0681-F5D0-8D36-456A9D27CA2B}" dt="2025-04-11T13:09:45.320" v="88"/>
          <ac:grpSpMkLst>
            <pc:docMk/>
            <pc:sldMk cId="3145785595" sldId="300"/>
            <ac:grpSpMk id="13" creationId="{1E52C707-F508-47B5-8864-8CC3EE0F030B}"/>
          </ac:grpSpMkLst>
        </pc:grpChg>
      </pc:sldChg>
      <pc:sldChg chg="addSp delSp modSp add replId">
        <pc:chgData name="Spencer Read" userId="S::s1895689@ed.ac.uk::c9ab259f-2b88-40a8-8bc1-2d947eaac16a" providerId="AD" clId="Web-{4E6395A8-0681-F5D0-8D36-456A9D27CA2B}" dt="2025-04-11T13:11:34.823" v="139" actId="20577"/>
        <pc:sldMkLst>
          <pc:docMk/>
          <pc:sldMk cId="1777740656" sldId="301"/>
        </pc:sldMkLst>
        <pc:spChg chg="del">
          <ac:chgData name="Spencer Read" userId="S::s1895689@ed.ac.uk::c9ab259f-2b88-40a8-8bc1-2d947eaac16a" providerId="AD" clId="Web-{4E6395A8-0681-F5D0-8D36-456A9D27CA2B}" dt="2025-04-11T13:10:17.961" v="93"/>
          <ac:spMkLst>
            <pc:docMk/>
            <pc:sldMk cId="1777740656" sldId="301"/>
            <ac:spMk id="2" creationId="{DFB38587-9BF8-7ED7-475D-B8A575BCEC3C}"/>
          </ac:spMkLst>
        </pc:spChg>
        <pc:spChg chg="del">
          <ac:chgData name="Spencer Read" userId="S::s1895689@ed.ac.uk::c9ab259f-2b88-40a8-8bc1-2d947eaac16a" providerId="AD" clId="Web-{4E6395A8-0681-F5D0-8D36-456A9D27CA2B}" dt="2025-04-11T13:10:14.211" v="92"/>
          <ac:spMkLst>
            <pc:docMk/>
            <pc:sldMk cId="1777740656" sldId="301"/>
            <ac:spMk id="3" creationId="{6159E12B-9EE9-2DA6-5293-E7B9B3061D95}"/>
          </ac:spMkLst>
        </pc:spChg>
        <pc:spChg chg="add mod">
          <ac:chgData name="Spencer Read" userId="S::s1895689@ed.ac.uk::c9ab259f-2b88-40a8-8bc1-2d947eaac16a" providerId="AD" clId="Web-{4E6395A8-0681-F5D0-8D36-456A9D27CA2B}" dt="2025-04-11T13:10:59.697" v="106" actId="1076"/>
          <ac:spMkLst>
            <pc:docMk/>
            <pc:sldMk cId="1777740656" sldId="301"/>
            <ac:spMk id="6" creationId="{726216AF-51B7-0F3F-EF02-625107B70F25}"/>
          </ac:spMkLst>
        </pc:spChg>
        <pc:spChg chg="add del mod">
          <ac:chgData name="Spencer Read" userId="S::s1895689@ed.ac.uk::c9ab259f-2b88-40a8-8bc1-2d947eaac16a" providerId="AD" clId="Web-{4E6395A8-0681-F5D0-8D36-456A9D27CA2B}" dt="2025-04-11T13:10:21.930" v="94"/>
          <ac:spMkLst>
            <pc:docMk/>
            <pc:sldMk cId="1777740656" sldId="301"/>
            <ac:spMk id="8" creationId="{7B980E50-1823-81AC-03A9-13945504CC19}"/>
          </ac:spMkLst>
        </pc:spChg>
        <pc:spChg chg="add del mod">
          <ac:chgData name="Spencer Read" userId="S::s1895689@ed.ac.uk::c9ab259f-2b88-40a8-8bc1-2d947eaac16a" providerId="AD" clId="Web-{4E6395A8-0681-F5D0-8D36-456A9D27CA2B}" dt="2025-04-11T13:10:35.040" v="96"/>
          <ac:spMkLst>
            <pc:docMk/>
            <pc:sldMk cId="1777740656" sldId="301"/>
            <ac:spMk id="10" creationId="{5E8E7EAB-FED0-1212-DA28-774C5B3E2A79}"/>
          </ac:spMkLst>
        </pc:spChg>
        <pc:spChg chg="add mod">
          <ac:chgData name="Spencer Read" userId="S::s1895689@ed.ac.uk::c9ab259f-2b88-40a8-8bc1-2d947eaac16a" providerId="AD" clId="Web-{4E6395A8-0681-F5D0-8D36-456A9D27CA2B}" dt="2025-04-11T13:11:34.823" v="139" actId="20577"/>
          <ac:spMkLst>
            <pc:docMk/>
            <pc:sldMk cId="1777740656" sldId="301"/>
            <ac:spMk id="12" creationId="{89EF52E6-DDFE-5316-EDBB-3CF21EE7503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94C7E-B230-4608-927B-A6695668CE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5C1580-5B78-473C-AFB9-C7E55E537A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/>
            <a:t>Climate change is accelerating, increasing heatwaves, floods, and extreme events</a:t>
          </a:r>
          <a:endParaRPr lang="en-US" sz="1800"/>
        </a:p>
      </dgm:t>
    </dgm:pt>
    <dgm:pt modelId="{9ADC3C85-895C-4217-966F-62522993C9A7}" type="parTrans" cxnId="{B978B57E-E8E5-404F-9F3B-2F375B7E0DF0}">
      <dgm:prSet/>
      <dgm:spPr/>
      <dgm:t>
        <a:bodyPr/>
        <a:lstStyle/>
        <a:p>
          <a:endParaRPr lang="en-US"/>
        </a:p>
      </dgm:t>
    </dgm:pt>
    <dgm:pt modelId="{67270D94-45FC-49A8-8F69-8A7A908B5254}" type="sibTrans" cxnId="{B978B57E-E8E5-404F-9F3B-2F375B7E0DF0}">
      <dgm:prSet/>
      <dgm:spPr/>
      <dgm:t>
        <a:bodyPr/>
        <a:lstStyle/>
        <a:p>
          <a:endParaRPr lang="en-US"/>
        </a:p>
      </dgm:t>
    </dgm:pt>
    <dgm:pt modelId="{329CF0A5-4C69-49FF-954F-52C5323144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/>
            <a:t>GCMs help us understand future risks at global and regional scales</a:t>
          </a:r>
          <a:endParaRPr lang="en-US" sz="1800"/>
        </a:p>
      </dgm:t>
    </dgm:pt>
    <dgm:pt modelId="{C61DF4FB-B96A-4DFF-9217-EA58C19B2600}" type="parTrans" cxnId="{C801A4E7-72A8-4255-9681-D563D046DEB3}">
      <dgm:prSet/>
      <dgm:spPr/>
      <dgm:t>
        <a:bodyPr/>
        <a:lstStyle/>
        <a:p>
          <a:endParaRPr lang="en-US"/>
        </a:p>
      </dgm:t>
    </dgm:pt>
    <dgm:pt modelId="{7A3DD514-7695-4234-84D0-27E8EF7D25CD}" type="sibTrans" cxnId="{C801A4E7-72A8-4255-9681-D563D046DEB3}">
      <dgm:prSet/>
      <dgm:spPr/>
      <dgm:t>
        <a:bodyPr/>
        <a:lstStyle/>
        <a:p>
          <a:endParaRPr lang="en-US"/>
        </a:p>
      </dgm:t>
    </dgm:pt>
    <dgm:pt modelId="{5010BCB7-7CE9-4594-867D-C85B16BF90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/>
            <a:t>CMIP6 provides standardised simulations under multiple socio-economic futures (Carvalho, 2021)</a:t>
          </a:r>
          <a:endParaRPr lang="en-US" sz="1800"/>
        </a:p>
      </dgm:t>
    </dgm:pt>
    <dgm:pt modelId="{8152D23B-9FCC-4FCE-A960-1FAA4C4B27C8}" type="parTrans" cxnId="{5DF71488-03FA-4F6D-864B-8571B716C355}">
      <dgm:prSet/>
      <dgm:spPr/>
      <dgm:t>
        <a:bodyPr/>
        <a:lstStyle/>
        <a:p>
          <a:endParaRPr lang="en-US"/>
        </a:p>
      </dgm:t>
    </dgm:pt>
    <dgm:pt modelId="{AB6CABE0-D757-49C5-87D5-ABAB7B09641E}" type="sibTrans" cxnId="{5DF71488-03FA-4F6D-864B-8571B716C355}">
      <dgm:prSet/>
      <dgm:spPr/>
      <dgm:t>
        <a:bodyPr/>
        <a:lstStyle/>
        <a:p>
          <a:endParaRPr lang="en-US"/>
        </a:p>
      </dgm:t>
    </dgm:pt>
    <dgm:pt modelId="{D099C026-AC5A-4CD6-AFFA-0C05E4C66632}" type="pres">
      <dgm:prSet presAssocID="{72194C7E-B230-4608-927B-A6695668CE7F}" presName="root" presStyleCnt="0">
        <dgm:presLayoutVars>
          <dgm:dir/>
          <dgm:resizeHandles val="exact"/>
        </dgm:presLayoutVars>
      </dgm:prSet>
      <dgm:spPr/>
    </dgm:pt>
    <dgm:pt modelId="{164689EF-ADF7-4673-878E-7F3A5E984009}" type="pres">
      <dgm:prSet presAssocID="{B05C1580-5B78-473C-AFB9-C7E55E537A03}" presName="compNode" presStyleCnt="0"/>
      <dgm:spPr/>
    </dgm:pt>
    <dgm:pt modelId="{BDE43E2A-765E-4E12-9F54-19C01C3A7512}" type="pres">
      <dgm:prSet presAssocID="{B05C1580-5B78-473C-AFB9-C7E55E537A03}" presName="bgRect" presStyleLbl="bgShp" presStyleIdx="0" presStyleCnt="3"/>
      <dgm:spPr/>
    </dgm:pt>
    <dgm:pt modelId="{DE26B1DD-12A0-47F1-901A-5BEF0FCAFC27}" type="pres">
      <dgm:prSet presAssocID="{B05C1580-5B78-473C-AFB9-C7E55E537A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7C67E0F9-E951-4688-94CA-05C264115A3E}" type="pres">
      <dgm:prSet presAssocID="{B05C1580-5B78-473C-AFB9-C7E55E537A03}" presName="spaceRect" presStyleCnt="0"/>
      <dgm:spPr/>
    </dgm:pt>
    <dgm:pt modelId="{E28E0F0F-DA5E-4E58-AD69-2C616AE80917}" type="pres">
      <dgm:prSet presAssocID="{B05C1580-5B78-473C-AFB9-C7E55E537A03}" presName="parTx" presStyleLbl="revTx" presStyleIdx="0" presStyleCnt="3">
        <dgm:presLayoutVars>
          <dgm:chMax val="0"/>
          <dgm:chPref val="0"/>
        </dgm:presLayoutVars>
      </dgm:prSet>
      <dgm:spPr/>
    </dgm:pt>
    <dgm:pt modelId="{D61F89B9-A2D3-43B3-84F1-B80D68310815}" type="pres">
      <dgm:prSet presAssocID="{67270D94-45FC-49A8-8F69-8A7A908B5254}" presName="sibTrans" presStyleCnt="0"/>
      <dgm:spPr/>
    </dgm:pt>
    <dgm:pt modelId="{EB338014-F152-40EC-91B4-0668AB450355}" type="pres">
      <dgm:prSet presAssocID="{329CF0A5-4C69-49FF-954F-52C53231445F}" presName="compNode" presStyleCnt="0"/>
      <dgm:spPr/>
    </dgm:pt>
    <dgm:pt modelId="{50E2338E-1BE3-4045-B0F8-70DDBD19419B}" type="pres">
      <dgm:prSet presAssocID="{329CF0A5-4C69-49FF-954F-52C53231445F}" presName="bgRect" presStyleLbl="bgShp" presStyleIdx="1" presStyleCnt="3"/>
      <dgm:spPr/>
    </dgm:pt>
    <dgm:pt modelId="{12FD7C9C-7680-49C1-9CDC-6089D567B66B}" type="pres">
      <dgm:prSet presAssocID="{329CF0A5-4C69-49FF-954F-52C5323144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41BBB8B-B853-48EF-8865-775F1F969DC6}" type="pres">
      <dgm:prSet presAssocID="{329CF0A5-4C69-49FF-954F-52C53231445F}" presName="spaceRect" presStyleCnt="0"/>
      <dgm:spPr/>
    </dgm:pt>
    <dgm:pt modelId="{735F4E43-CA75-499B-B6C6-3D4DE6E6000F}" type="pres">
      <dgm:prSet presAssocID="{329CF0A5-4C69-49FF-954F-52C53231445F}" presName="parTx" presStyleLbl="revTx" presStyleIdx="1" presStyleCnt="3">
        <dgm:presLayoutVars>
          <dgm:chMax val="0"/>
          <dgm:chPref val="0"/>
        </dgm:presLayoutVars>
      </dgm:prSet>
      <dgm:spPr/>
    </dgm:pt>
    <dgm:pt modelId="{7AB55508-515C-482D-BDBD-3692DA61C633}" type="pres">
      <dgm:prSet presAssocID="{7A3DD514-7695-4234-84D0-27E8EF7D25CD}" presName="sibTrans" presStyleCnt="0"/>
      <dgm:spPr/>
    </dgm:pt>
    <dgm:pt modelId="{714A45DA-F7DF-47EF-BF3B-060EEFBD855F}" type="pres">
      <dgm:prSet presAssocID="{5010BCB7-7CE9-4594-867D-C85B16BF90CD}" presName="compNode" presStyleCnt="0"/>
      <dgm:spPr/>
    </dgm:pt>
    <dgm:pt modelId="{DA6E57A8-6666-48F5-BD20-5C924FCAE092}" type="pres">
      <dgm:prSet presAssocID="{5010BCB7-7CE9-4594-867D-C85B16BF90CD}" presName="bgRect" presStyleLbl="bgShp" presStyleIdx="2" presStyleCnt="3"/>
      <dgm:spPr/>
    </dgm:pt>
    <dgm:pt modelId="{4619444E-DCD9-4D20-B784-DFEF459810E2}" type="pres">
      <dgm:prSet presAssocID="{5010BCB7-7CE9-4594-867D-C85B16BF90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BEF8114-C7E1-40DD-B6B5-98ABF459FBDA}" type="pres">
      <dgm:prSet presAssocID="{5010BCB7-7CE9-4594-867D-C85B16BF90CD}" presName="spaceRect" presStyleCnt="0"/>
      <dgm:spPr/>
    </dgm:pt>
    <dgm:pt modelId="{5D2ED731-D1E7-4C88-A610-A2651D5E50A8}" type="pres">
      <dgm:prSet presAssocID="{5010BCB7-7CE9-4594-867D-C85B16BF90CD}" presName="parTx" presStyleLbl="revTx" presStyleIdx="2" presStyleCnt="3" custScaleX="113947">
        <dgm:presLayoutVars>
          <dgm:chMax val="0"/>
          <dgm:chPref val="0"/>
        </dgm:presLayoutVars>
      </dgm:prSet>
      <dgm:spPr/>
    </dgm:pt>
  </dgm:ptLst>
  <dgm:cxnLst>
    <dgm:cxn modelId="{A794BD5F-E58E-4565-AFA2-ECD9397FD729}" type="presOf" srcId="{B05C1580-5B78-473C-AFB9-C7E55E537A03}" destId="{E28E0F0F-DA5E-4E58-AD69-2C616AE80917}" srcOrd="0" destOrd="0" presId="urn:microsoft.com/office/officeart/2018/2/layout/IconVerticalSolidList"/>
    <dgm:cxn modelId="{B978B57E-E8E5-404F-9F3B-2F375B7E0DF0}" srcId="{72194C7E-B230-4608-927B-A6695668CE7F}" destId="{B05C1580-5B78-473C-AFB9-C7E55E537A03}" srcOrd="0" destOrd="0" parTransId="{9ADC3C85-895C-4217-966F-62522993C9A7}" sibTransId="{67270D94-45FC-49A8-8F69-8A7A908B5254}"/>
    <dgm:cxn modelId="{5DF71488-03FA-4F6D-864B-8571B716C355}" srcId="{72194C7E-B230-4608-927B-A6695668CE7F}" destId="{5010BCB7-7CE9-4594-867D-C85B16BF90CD}" srcOrd="2" destOrd="0" parTransId="{8152D23B-9FCC-4FCE-A960-1FAA4C4B27C8}" sibTransId="{AB6CABE0-D757-49C5-87D5-ABAB7B09641E}"/>
    <dgm:cxn modelId="{3660FE94-3BAA-4231-83D6-8668F0B73120}" type="presOf" srcId="{72194C7E-B230-4608-927B-A6695668CE7F}" destId="{D099C026-AC5A-4CD6-AFFA-0C05E4C66632}" srcOrd="0" destOrd="0" presId="urn:microsoft.com/office/officeart/2018/2/layout/IconVerticalSolidList"/>
    <dgm:cxn modelId="{244E47AC-FF8E-4AB3-A8E1-2CAF27267671}" type="presOf" srcId="{329CF0A5-4C69-49FF-954F-52C53231445F}" destId="{735F4E43-CA75-499B-B6C6-3D4DE6E6000F}" srcOrd="0" destOrd="0" presId="urn:microsoft.com/office/officeart/2018/2/layout/IconVerticalSolidList"/>
    <dgm:cxn modelId="{1CD069C9-06F1-4E2D-9D34-DD0A4E37D152}" type="presOf" srcId="{5010BCB7-7CE9-4594-867D-C85B16BF90CD}" destId="{5D2ED731-D1E7-4C88-A610-A2651D5E50A8}" srcOrd="0" destOrd="0" presId="urn:microsoft.com/office/officeart/2018/2/layout/IconVerticalSolidList"/>
    <dgm:cxn modelId="{C801A4E7-72A8-4255-9681-D563D046DEB3}" srcId="{72194C7E-B230-4608-927B-A6695668CE7F}" destId="{329CF0A5-4C69-49FF-954F-52C53231445F}" srcOrd="1" destOrd="0" parTransId="{C61DF4FB-B96A-4DFF-9217-EA58C19B2600}" sibTransId="{7A3DD514-7695-4234-84D0-27E8EF7D25CD}"/>
    <dgm:cxn modelId="{5E9CE58A-CA09-4CBA-9960-502EE2017407}" type="presParOf" srcId="{D099C026-AC5A-4CD6-AFFA-0C05E4C66632}" destId="{164689EF-ADF7-4673-878E-7F3A5E984009}" srcOrd="0" destOrd="0" presId="urn:microsoft.com/office/officeart/2018/2/layout/IconVerticalSolidList"/>
    <dgm:cxn modelId="{A46D05DB-4B8F-4DD4-A512-ABE4254D0EA4}" type="presParOf" srcId="{164689EF-ADF7-4673-878E-7F3A5E984009}" destId="{BDE43E2A-765E-4E12-9F54-19C01C3A7512}" srcOrd="0" destOrd="0" presId="urn:microsoft.com/office/officeart/2018/2/layout/IconVerticalSolidList"/>
    <dgm:cxn modelId="{AE20F297-422E-41C9-B2A4-CC78089F4B76}" type="presParOf" srcId="{164689EF-ADF7-4673-878E-7F3A5E984009}" destId="{DE26B1DD-12A0-47F1-901A-5BEF0FCAFC27}" srcOrd="1" destOrd="0" presId="urn:microsoft.com/office/officeart/2018/2/layout/IconVerticalSolidList"/>
    <dgm:cxn modelId="{B1AA44D9-0554-45A3-A268-421EA06321DB}" type="presParOf" srcId="{164689EF-ADF7-4673-878E-7F3A5E984009}" destId="{7C67E0F9-E951-4688-94CA-05C264115A3E}" srcOrd="2" destOrd="0" presId="urn:microsoft.com/office/officeart/2018/2/layout/IconVerticalSolidList"/>
    <dgm:cxn modelId="{6B9823C6-AEAA-43F8-B419-72B22E5E0CFC}" type="presParOf" srcId="{164689EF-ADF7-4673-878E-7F3A5E984009}" destId="{E28E0F0F-DA5E-4E58-AD69-2C616AE80917}" srcOrd="3" destOrd="0" presId="urn:microsoft.com/office/officeart/2018/2/layout/IconVerticalSolidList"/>
    <dgm:cxn modelId="{0F721F02-5031-4E1F-A2A5-581751EC8590}" type="presParOf" srcId="{D099C026-AC5A-4CD6-AFFA-0C05E4C66632}" destId="{D61F89B9-A2D3-43B3-84F1-B80D68310815}" srcOrd="1" destOrd="0" presId="urn:microsoft.com/office/officeart/2018/2/layout/IconVerticalSolidList"/>
    <dgm:cxn modelId="{F8965276-AD88-404B-AFA0-326BF798886F}" type="presParOf" srcId="{D099C026-AC5A-4CD6-AFFA-0C05E4C66632}" destId="{EB338014-F152-40EC-91B4-0668AB450355}" srcOrd="2" destOrd="0" presId="urn:microsoft.com/office/officeart/2018/2/layout/IconVerticalSolidList"/>
    <dgm:cxn modelId="{5C4AEFC5-0688-4776-A2A4-ACDA72B182E1}" type="presParOf" srcId="{EB338014-F152-40EC-91B4-0668AB450355}" destId="{50E2338E-1BE3-4045-B0F8-70DDBD19419B}" srcOrd="0" destOrd="0" presId="urn:microsoft.com/office/officeart/2018/2/layout/IconVerticalSolidList"/>
    <dgm:cxn modelId="{708A5977-E119-4AB2-B11A-C8C49AA0840D}" type="presParOf" srcId="{EB338014-F152-40EC-91B4-0668AB450355}" destId="{12FD7C9C-7680-49C1-9CDC-6089D567B66B}" srcOrd="1" destOrd="0" presId="urn:microsoft.com/office/officeart/2018/2/layout/IconVerticalSolidList"/>
    <dgm:cxn modelId="{D9798186-B4D6-4A69-9307-D07D28679B63}" type="presParOf" srcId="{EB338014-F152-40EC-91B4-0668AB450355}" destId="{841BBB8B-B853-48EF-8865-775F1F969DC6}" srcOrd="2" destOrd="0" presId="urn:microsoft.com/office/officeart/2018/2/layout/IconVerticalSolidList"/>
    <dgm:cxn modelId="{EDAB4302-3CD2-4967-88CB-FD54ECE51D7F}" type="presParOf" srcId="{EB338014-F152-40EC-91B4-0668AB450355}" destId="{735F4E43-CA75-499B-B6C6-3D4DE6E6000F}" srcOrd="3" destOrd="0" presId="urn:microsoft.com/office/officeart/2018/2/layout/IconVerticalSolidList"/>
    <dgm:cxn modelId="{A1AF0FC8-BE3F-4106-B847-ECD7AE685EFB}" type="presParOf" srcId="{D099C026-AC5A-4CD6-AFFA-0C05E4C66632}" destId="{7AB55508-515C-482D-BDBD-3692DA61C633}" srcOrd="3" destOrd="0" presId="urn:microsoft.com/office/officeart/2018/2/layout/IconVerticalSolidList"/>
    <dgm:cxn modelId="{968386CC-35F7-4EBE-BF51-036B0E2F2278}" type="presParOf" srcId="{D099C026-AC5A-4CD6-AFFA-0C05E4C66632}" destId="{714A45DA-F7DF-47EF-BF3B-060EEFBD855F}" srcOrd="4" destOrd="0" presId="urn:microsoft.com/office/officeart/2018/2/layout/IconVerticalSolidList"/>
    <dgm:cxn modelId="{273A5311-E73D-46F9-87AB-3056477C1C63}" type="presParOf" srcId="{714A45DA-F7DF-47EF-BF3B-060EEFBD855F}" destId="{DA6E57A8-6666-48F5-BD20-5C924FCAE092}" srcOrd="0" destOrd="0" presId="urn:microsoft.com/office/officeart/2018/2/layout/IconVerticalSolidList"/>
    <dgm:cxn modelId="{9443DAA5-9403-4E40-9D4F-B5B5ACCE1C50}" type="presParOf" srcId="{714A45DA-F7DF-47EF-BF3B-060EEFBD855F}" destId="{4619444E-DCD9-4D20-B784-DFEF459810E2}" srcOrd="1" destOrd="0" presId="urn:microsoft.com/office/officeart/2018/2/layout/IconVerticalSolidList"/>
    <dgm:cxn modelId="{49D93ED7-5FB3-48FE-8EC4-F443A47F4026}" type="presParOf" srcId="{714A45DA-F7DF-47EF-BF3B-060EEFBD855F}" destId="{ABEF8114-C7E1-40DD-B6B5-98ABF459FBDA}" srcOrd="2" destOrd="0" presId="urn:microsoft.com/office/officeart/2018/2/layout/IconVerticalSolidList"/>
    <dgm:cxn modelId="{B63ABBF0-85A7-4B9C-B067-9D7D5403C8E3}" type="presParOf" srcId="{714A45DA-F7DF-47EF-BF3B-060EEFBD855F}" destId="{5D2ED731-D1E7-4C88-A610-A2651D5E50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F9950-6D51-46DA-BA22-EB718C8EF5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DA1B18-A8B4-419C-9060-95D2135445D6}">
      <dgm:prSet/>
      <dgm:spPr/>
      <dgm:t>
        <a:bodyPr/>
        <a:lstStyle/>
        <a:p>
          <a:r>
            <a:rPr lang="en-GB"/>
            <a:t>SSPs: are future climate scenarios used in CMIP6 to project how the climate might evolve under different societal and economic conditions.</a:t>
          </a:r>
          <a:endParaRPr lang="en-US"/>
        </a:p>
      </dgm:t>
    </dgm:pt>
    <dgm:pt modelId="{B0C705B1-B897-4802-99E9-A878DD73A6CA}" type="parTrans" cxnId="{E46FB0FE-137A-4C0E-ACDB-2EB0B41A63A7}">
      <dgm:prSet/>
      <dgm:spPr/>
      <dgm:t>
        <a:bodyPr/>
        <a:lstStyle/>
        <a:p>
          <a:endParaRPr lang="en-US"/>
        </a:p>
      </dgm:t>
    </dgm:pt>
    <dgm:pt modelId="{6EE01437-A327-47A6-9220-9E88BA906484}" type="sibTrans" cxnId="{E46FB0FE-137A-4C0E-ACDB-2EB0B41A63A7}">
      <dgm:prSet/>
      <dgm:spPr/>
      <dgm:t>
        <a:bodyPr/>
        <a:lstStyle/>
        <a:p>
          <a:endParaRPr lang="en-US"/>
        </a:p>
      </dgm:t>
    </dgm:pt>
    <dgm:pt modelId="{9081B7B5-E480-45A1-86AE-262A8877D03F}">
      <dgm:prSet/>
      <dgm:spPr/>
      <dgm:t>
        <a:bodyPr/>
        <a:lstStyle/>
        <a:p>
          <a:r>
            <a:rPr lang="en-GB"/>
            <a:t>Study will use SSP 2-4.5 and SSP 5-8.5</a:t>
          </a:r>
          <a:endParaRPr lang="en-US"/>
        </a:p>
      </dgm:t>
    </dgm:pt>
    <dgm:pt modelId="{1CD71055-2629-43DE-8D4B-41765FAC2C3F}" type="parTrans" cxnId="{5167CF39-43AF-4B1A-B3FD-1B8D04918617}">
      <dgm:prSet/>
      <dgm:spPr/>
      <dgm:t>
        <a:bodyPr/>
        <a:lstStyle/>
        <a:p>
          <a:endParaRPr lang="en-US"/>
        </a:p>
      </dgm:t>
    </dgm:pt>
    <dgm:pt modelId="{22169102-BDF3-4A31-B460-89812F05EB49}" type="sibTrans" cxnId="{5167CF39-43AF-4B1A-B3FD-1B8D04918617}">
      <dgm:prSet/>
      <dgm:spPr/>
      <dgm:t>
        <a:bodyPr/>
        <a:lstStyle/>
        <a:p>
          <a:endParaRPr lang="en-US"/>
        </a:p>
      </dgm:t>
    </dgm:pt>
    <dgm:pt modelId="{78818B92-F1F0-445A-9C35-F48BF115D3AF}">
      <dgm:prSet/>
      <dgm:spPr/>
      <dgm:t>
        <a:bodyPr/>
        <a:lstStyle/>
        <a:p>
          <a:r>
            <a:rPr lang="en-GB"/>
            <a:t>These were chosen to represent a moderate and a high-emissions future, offering contrasting climate risk pathways </a:t>
          </a:r>
          <a:endParaRPr lang="en-US"/>
        </a:p>
      </dgm:t>
    </dgm:pt>
    <dgm:pt modelId="{437426A6-F8D5-48F4-A30C-5C0FD6C19651}" type="parTrans" cxnId="{BED6B0AB-52B4-4F87-AA91-1A9A3048B811}">
      <dgm:prSet/>
      <dgm:spPr/>
      <dgm:t>
        <a:bodyPr/>
        <a:lstStyle/>
        <a:p>
          <a:endParaRPr lang="en-US"/>
        </a:p>
      </dgm:t>
    </dgm:pt>
    <dgm:pt modelId="{0EED46ED-3659-452D-ADA2-513C07754B2B}" type="sibTrans" cxnId="{BED6B0AB-52B4-4F87-AA91-1A9A3048B811}">
      <dgm:prSet/>
      <dgm:spPr/>
      <dgm:t>
        <a:bodyPr/>
        <a:lstStyle/>
        <a:p>
          <a:endParaRPr lang="en-US"/>
        </a:p>
      </dgm:t>
    </dgm:pt>
    <dgm:pt modelId="{300D3C78-27C9-45FC-8D05-623648B16DC5}" type="pres">
      <dgm:prSet presAssocID="{1CFF9950-6D51-46DA-BA22-EB718C8EF59E}" presName="linear" presStyleCnt="0">
        <dgm:presLayoutVars>
          <dgm:animLvl val="lvl"/>
          <dgm:resizeHandles val="exact"/>
        </dgm:presLayoutVars>
      </dgm:prSet>
      <dgm:spPr/>
    </dgm:pt>
    <dgm:pt modelId="{430C3FFE-F610-4592-930E-14111E9CAEA7}" type="pres">
      <dgm:prSet presAssocID="{04DA1B18-A8B4-419C-9060-95D2135445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9A5271-EF62-4075-87FD-204805081EB5}" type="pres">
      <dgm:prSet presAssocID="{6EE01437-A327-47A6-9220-9E88BA906484}" presName="spacer" presStyleCnt="0"/>
      <dgm:spPr/>
    </dgm:pt>
    <dgm:pt modelId="{88C5C339-DBE7-4058-A5D1-25CEC2282086}" type="pres">
      <dgm:prSet presAssocID="{9081B7B5-E480-45A1-86AE-262A8877D03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EAEC6B-38D8-48BE-83EA-C616AC160905}" type="pres">
      <dgm:prSet presAssocID="{22169102-BDF3-4A31-B460-89812F05EB49}" presName="spacer" presStyleCnt="0"/>
      <dgm:spPr/>
    </dgm:pt>
    <dgm:pt modelId="{E7BB8E67-F6C2-46EB-A67E-6029F57EC7DE}" type="pres">
      <dgm:prSet presAssocID="{78818B92-F1F0-445A-9C35-F48BF115D3A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F9E11A-E3B9-4F39-A2C6-8FD15B8CA12B}" type="presOf" srcId="{1CFF9950-6D51-46DA-BA22-EB718C8EF59E}" destId="{300D3C78-27C9-45FC-8D05-623648B16DC5}" srcOrd="0" destOrd="0" presId="urn:microsoft.com/office/officeart/2005/8/layout/vList2"/>
    <dgm:cxn modelId="{5167CF39-43AF-4B1A-B3FD-1B8D04918617}" srcId="{1CFF9950-6D51-46DA-BA22-EB718C8EF59E}" destId="{9081B7B5-E480-45A1-86AE-262A8877D03F}" srcOrd="1" destOrd="0" parTransId="{1CD71055-2629-43DE-8D4B-41765FAC2C3F}" sibTransId="{22169102-BDF3-4A31-B460-89812F05EB49}"/>
    <dgm:cxn modelId="{9558765D-CDBB-47FB-8C0D-C3F158586AA7}" type="presOf" srcId="{04DA1B18-A8B4-419C-9060-95D2135445D6}" destId="{430C3FFE-F610-4592-930E-14111E9CAEA7}" srcOrd="0" destOrd="0" presId="urn:microsoft.com/office/officeart/2005/8/layout/vList2"/>
    <dgm:cxn modelId="{110A7F8E-3A02-40A2-887E-25F39A9B22E8}" type="presOf" srcId="{9081B7B5-E480-45A1-86AE-262A8877D03F}" destId="{88C5C339-DBE7-4058-A5D1-25CEC2282086}" srcOrd="0" destOrd="0" presId="urn:microsoft.com/office/officeart/2005/8/layout/vList2"/>
    <dgm:cxn modelId="{BED6B0AB-52B4-4F87-AA91-1A9A3048B811}" srcId="{1CFF9950-6D51-46DA-BA22-EB718C8EF59E}" destId="{78818B92-F1F0-445A-9C35-F48BF115D3AF}" srcOrd="2" destOrd="0" parTransId="{437426A6-F8D5-48F4-A30C-5C0FD6C19651}" sibTransId="{0EED46ED-3659-452D-ADA2-513C07754B2B}"/>
    <dgm:cxn modelId="{9A1CF1C9-3F9B-47D4-9993-9FCBC2F929D6}" type="presOf" srcId="{78818B92-F1F0-445A-9C35-F48BF115D3AF}" destId="{E7BB8E67-F6C2-46EB-A67E-6029F57EC7DE}" srcOrd="0" destOrd="0" presId="urn:microsoft.com/office/officeart/2005/8/layout/vList2"/>
    <dgm:cxn modelId="{E46FB0FE-137A-4C0E-ACDB-2EB0B41A63A7}" srcId="{1CFF9950-6D51-46DA-BA22-EB718C8EF59E}" destId="{04DA1B18-A8B4-419C-9060-95D2135445D6}" srcOrd="0" destOrd="0" parTransId="{B0C705B1-B897-4802-99E9-A878DD73A6CA}" sibTransId="{6EE01437-A327-47A6-9220-9E88BA906484}"/>
    <dgm:cxn modelId="{575DE41E-EC2D-4878-9E9B-77EB067F1D77}" type="presParOf" srcId="{300D3C78-27C9-45FC-8D05-623648B16DC5}" destId="{430C3FFE-F610-4592-930E-14111E9CAEA7}" srcOrd="0" destOrd="0" presId="urn:microsoft.com/office/officeart/2005/8/layout/vList2"/>
    <dgm:cxn modelId="{26004769-A7CA-4E37-B888-5047C1D3D750}" type="presParOf" srcId="{300D3C78-27C9-45FC-8D05-623648B16DC5}" destId="{839A5271-EF62-4075-87FD-204805081EB5}" srcOrd="1" destOrd="0" presId="urn:microsoft.com/office/officeart/2005/8/layout/vList2"/>
    <dgm:cxn modelId="{5833DC0D-2E97-41E7-A4FA-C54C187AFB98}" type="presParOf" srcId="{300D3C78-27C9-45FC-8D05-623648B16DC5}" destId="{88C5C339-DBE7-4058-A5D1-25CEC2282086}" srcOrd="2" destOrd="0" presId="urn:microsoft.com/office/officeart/2005/8/layout/vList2"/>
    <dgm:cxn modelId="{90800DD3-9DBC-46AD-A456-18A5B1205B7F}" type="presParOf" srcId="{300D3C78-27C9-45FC-8D05-623648B16DC5}" destId="{8DEAEC6B-38D8-48BE-83EA-C616AC160905}" srcOrd="3" destOrd="0" presId="urn:microsoft.com/office/officeart/2005/8/layout/vList2"/>
    <dgm:cxn modelId="{2D7FBE2A-6449-4C0C-A8C1-ADCEC6573A75}" type="presParOf" srcId="{300D3C78-27C9-45FC-8D05-623648B16DC5}" destId="{E7BB8E67-F6C2-46EB-A67E-6029F57EC7D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659A09-ED34-4232-8B8C-94173707106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8AFC40-067D-4C34-ADDB-9B93DA7FE5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/>
            <a:t>Why London?</a:t>
          </a:r>
          <a:endParaRPr lang="en-US" sz="1800"/>
        </a:p>
      </dgm:t>
    </dgm:pt>
    <dgm:pt modelId="{FE481739-1F18-4099-B911-7D1CCAA9CF3F}" type="parTrans" cxnId="{6D2EF5AA-9C8F-4FBF-BFC2-C54B8D2DF45E}">
      <dgm:prSet/>
      <dgm:spPr/>
      <dgm:t>
        <a:bodyPr/>
        <a:lstStyle/>
        <a:p>
          <a:endParaRPr lang="en-US" sz="1800"/>
        </a:p>
      </dgm:t>
    </dgm:pt>
    <dgm:pt modelId="{272F76DC-7E09-42EB-8F7D-CCD968EE0367}" type="sibTrans" cxnId="{6D2EF5AA-9C8F-4FBF-BFC2-C54B8D2DF45E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CE79EC30-1688-405B-B4D2-A08ABF88C9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800" cap="none"/>
        </a:p>
      </dgm:t>
    </dgm:pt>
    <dgm:pt modelId="{0769BAA7-C560-46B0-8641-9548A3ACF921}" type="parTrans" cxnId="{23433300-185F-4F7F-92FC-499FCB74DBC7}">
      <dgm:prSet/>
      <dgm:spPr/>
      <dgm:t>
        <a:bodyPr/>
        <a:lstStyle/>
        <a:p>
          <a:endParaRPr lang="en-US" sz="1800"/>
        </a:p>
      </dgm:t>
    </dgm:pt>
    <dgm:pt modelId="{18CCE7B2-BCD4-4465-ADFB-2D54AB2C1ED1}" type="sibTrans" cxnId="{23433300-185F-4F7F-92FC-499FCB74DBC7}">
      <dgm:prSet/>
      <dgm:spPr/>
      <dgm:t>
        <a:bodyPr/>
        <a:lstStyle/>
        <a:p>
          <a:endParaRPr lang="en-US" sz="1800"/>
        </a:p>
      </dgm:t>
    </dgm:pt>
    <dgm:pt modelId="{ADF162E6-A774-407E-8FF0-AAEEE811B1DE}">
      <dgm:prSet/>
      <dgm:spPr/>
      <dgm:t>
        <a:bodyPr/>
        <a:lstStyle/>
        <a:p>
          <a:endParaRPr lang="en-US" sz="1800"/>
        </a:p>
      </dgm:t>
    </dgm:pt>
    <dgm:pt modelId="{6D52BEE4-1292-45EE-9FC2-EC4573B7F457}" type="parTrans" cxnId="{D0014BFD-B224-4A28-9560-26319EF1AD91}">
      <dgm:prSet/>
      <dgm:spPr/>
      <dgm:t>
        <a:bodyPr/>
        <a:lstStyle/>
        <a:p>
          <a:endParaRPr lang="en-US" sz="1800"/>
        </a:p>
      </dgm:t>
    </dgm:pt>
    <dgm:pt modelId="{CC28D118-B1BD-43F5-8EB8-78875021C177}" type="sibTrans" cxnId="{D0014BFD-B224-4A28-9560-26319EF1AD91}">
      <dgm:prSet/>
      <dgm:spPr/>
      <dgm:t>
        <a:bodyPr/>
        <a:lstStyle/>
        <a:p>
          <a:endParaRPr lang="en-US" sz="1800"/>
        </a:p>
      </dgm:t>
    </dgm:pt>
    <dgm:pt modelId="{53DC9BF2-BF6B-4BD0-844A-A95FDA76E40C}">
      <dgm:prSet/>
      <dgm:spPr/>
      <dgm:t>
        <a:bodyPr/>
        <a:lstStyle/>
        <a:p>
          <a:endParaRPr lang="en-US" sz="1800"/>
        </a:p>
      </dgm:t>
    </dgm:pt>
    <dgm:pt modelId="{C2AEDFD1-01E5-4D8E-AD2D-7D1039E05FA0}" type="parTrans" cxnId="{8CA26E9B-249B-4606-B9D9-082C3BDF042C}">
      <dgm:prSet/>
      <dgm:spPr/>
      <dgm:t>
        <a:bodyPr/>
        <a:lstStyle/>
        <a:p>
          <a:endParaRPr lang="en-US" sz="1800"/>
        </a:p>
      </dgm:t>
    </dgm:pt>
    <dgm:pt modelId="{02986504-77B8-4D0F-9F80-AE19CB2B763E}" type="sibTrans" cxnId="{8CA26E9B-249B-4606-B9D9-082C3BDF042C}">
      <dgm:prSet/>
      <dgm:spPr/>
      <dgm:t>
        <a:bodyPr/>
        <a:lstStyle/>
        <a:p>
          <a:endParaRPr lang="en-US" sz="1800"/>
        </a:p>
      </dgm:t>
    </dgm:pt>
    <dgm:pt modelId="{68B83A47-5CC1-4400-8938-FF8647E2BCEA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Corbel" panose="020B0503020204020204"/>
            </a:rPr>
            <a:t>Major financial hub; densely populated</a:t>
          </a:r>
        </a:p>
      </dgm:t>
    </dgm:pt>
    <dgm:pt modelId="{EA41EA4C-D6DF-4EF6-A4A9-B9E4BFFE5E35}" type="parTrans" cxnId="{72DA0E0C-28BB-4846-95F1-8EE113D4AD39}">
      <dgm:prSet/>
      <dgm:spPr/>
      <dgm:t>
        <a:bodyPr/>
        <a:lstStyle/>
        <a:p>
          <a:endParaRPr lang="en-GB" sz="1800"/>
        </a:p>
      </dgm:t>
    </dgm:pt>
    <dgm:pt modelId="{6123325C-2B40-4405-BA05-BFE971D526BB}" type="sibTrans" cxnId="{72DA0E0C-28BB-4846-95F1-8EE113D4AD39}">
      <dgm:prSet/>
      <dgm:spPr/>
      <dgm:t>
        <a:bodyPr/>
        <a:lstStyle/>
        <a:p>
          <a:endParaRPr lang="en-US" sz="1800"/>
        </a:p>
      </dgm:t>
    </dgm:pt>
    <dgm:pt modelId="{85C22206-6DDA-4B1C-8B9A-745BBECD1DDE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Corbel" panose="020B0503020204020204"/>
            </a:rPr>
            <a:t>High exposure to surface water flooding </a:t>
          </a:r>
          <a:endParaRPr lang="en-US" sz="1800"/>
        </a:p>
      </dgm:t>
    </dgm:pt>
    <dgm:pt modelId="{298AE534-A22D-48ED-BE26-396FF4444D4A}" type="parTrans" cxnId="{DD3B6B58-4FB8-4BEE-91DA-F03030776611}">
      <dgm:prSet/>
      <dgm:spPr/>
      <dgm:t>
        <a:bodyPr/>
        <a:lstStyle/>
        <a:p>
          <a:endParaRPr lang="en-GB" sz="1800"/>
        </a:p>
      </dgm:t>
    </dgm:pt>
    <dgm:pt modelId="{4EA1DE8D-6C0B-4F6B-8588-533E765F35CD}" type="sibTrans" cxnId="{DD3B6B58-4FB8-4BEE-91DA-F03030776611}">
      <dgm:prSet/>
      <dgm:spPr/>
      <dgm:t>
        <a:bodyPr/>
        <a:lstStyle/>
        <a:p>
          <a:endParaRPr lang="en-US" sz="1800"/>
        </a:p>
      </dgm:t>
    </dgm:pt>
    <dgm:pt modelId="{1D5F57B4-23A9-4C64-831A-DDA83AA1A1EC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Corbel" panose="020B0503020204020204"/>
            </a:rPr>
            <a:t>Urban heat island effect increases heatwave </a:t>
          </a:r>
          <a:r>
            <a:rPr lang="en-US" sz="1800" cap="none">
              <a:latin typeface="Corbel" panose="020B0503020204020204"/>
            </a:rPr>
            <a:t>risks</a:t>
          </a:r>
        </a:p>
      </dgm:t>
    </dgm:pt>
    <dgm:pt modelId="{E27DA158-9BE1-4FD7-9584-C87A3422BF2A}" type="parTrans" cxnId="{55C8F996-4130-4736-8F9D-62941DC03785}">
      <dgm:prSet/>
      <dgm:spPr/>
      <dgm:t>
        <a:bodyPr/>
        <a:lstStyle/>
        <a:p>
          <a:endParaRPr lang="en-GB" sz="1800"/>
        </a:p>
      </dgm:t>
    </dgm:pt>
    <dgm:pt modelId="{9B9D201A-5A79-4B17-ADF4-CADCBE25EA69}" type="sibTrans" cxnId="{55C8F996-4130-4736-8F9D-62941DC03785}">
      <dgm:prSet/>
      <dgm:spPr/>
      <dgm:t>
        <a:bodyPr/>
        <a:lstStyle/>
        <a:p>
          <a:endParaRPr lang="en-US" sz="1800"/>
        </a:p>
      </dgm:t>
    </dgm:pt>
    <dgm:pt modelId="{5A7A25CF-408F-419B-9C58-FCBC922B3004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cap="none">
              <a:latin typeface="Corbel" panose="020B0503020204020204"/>
            </a:rPr>
            <a:t>River Thames: key flood hazard</a:t>
          </a:r>
          <a:endParaRPr lang="en-US" sz="1800"/>
        </a:p>
      </dgm:t>
    </dgm:pt>
    <dgm:pt modelId="{3A10CF11-7DE2-4168-8E1C-6461B1C7D56A}" type="parTrans" cxnId="{F1C57762-7034-42FF-9450-072EF5AA8A90}">
      <dgm:prSet/>
      <dgm:spPr/>
      <dgm:t>
        <a:bodyPr/>
        <a:lstStyle/>
        <a:p>
          <a:endParaRPr lang="en-GB" sz="1800"/>
        </a:p>
      </dgm:t>
    </dgm:pt>
    <dgm:pt modelId="{58B37A25-2C46-40AA-8A1A-42EC3D627B78}" type="sibTrans" cxnId="{F1C57762-7034-42FF-9450-072EF5AA8A90}">
      <dgm:prSet/>
      <dgm:spPr/>
      <dgm:t>
        <a:bodyPr/>
        <a:lstStyle/>
        <a:p>
          <a:endParaRPr lang="en-GB" sz="1800"/>
        </a:p>
      </dgm:t>
    </dgm:pt>
    <dgm:pt modelId="{61F00869-8BA9-41BE-9F1B-EB3710DD6E64}" type="pres">
      <dgm:prSet presAssocID="{93659A09-ED34-4232-8B8C-941737071064}" presName="root" presStyleCnt="0">
        <dgm:presLayoutVars>
          <dgm:dir/>
          <dgm:resizeHandles val="exact"/>
        </dgm:presLayoutVars>
      </dgm:prSet>
      <dgm:spPr/>
    </dgm:pt>
    <dgm:pt modelId="{D0B53C37-A982-41AE-8389-9643B92C2014}" type="pres">
      <dgm:prSet presAssocID="{3C8AFC40-067D-4C34-ADDB-9B93DA7FE5A4}" presName="compNode" presStyleCnt="0"/>
      <dgm:spPr/>
    </dgm:pt>
    <dgm:pt modelId="{42C4E85B-B6C2-4360-BA7E-EE47E8E0B2E7}" type="pres">
      <dgm:prSet presAssocID="{3C8AFC40-067D-4C34-ADDB-9B93DA7FE5A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6822F7A5-BCD2-45FC-A32D-484EFCE630B9}" type="pres">
      <dgm:prSet presAssocID="{3C8AFC40-067D-4C34-ADDB-9B93DA7FE5A4}" presName="spaceRect" presStyleCnt="0"/>
      <dgm:spPr/>
    </dgm:pt>
    <dgm:pt modelId="{B29E1CEF-5670-4A7C-A532-A984F9CC2EAA}" type="pres">
      <dgm:prSet presAssocID="{3C8AFC40-067D-4C34-ADDB-9B93DA7FE5A4}" presName="textRect" presStyleLbl="revTx" presStyleIdx="0" presStyleCnt="5">
        <dgm:presLayoutVars>
          <dgm:chMax val="1"/>
          <dgm:chPref val="1"/>
        </dgm:presLayoutVars>
      </dgm:prSet>
      <dgm:spPr/>
    </dgm:pt>
    <dgm:pt modelId="{FEEF87D7-A815-4858-8A16-C2B1CF7D314E}" type="pres">
      <dgm:prSet presAssocID="{272F76DC-7E09-42EB-8F7D-CCD968EE0367}" presName="sibTrans" presStyleCnt="0"/>
      <dgm:spPr/>
    </dgm:pt>
    <dgm:pt modelId="{DD700F25-75FF-475B-A159-D16616198671}" type="pres">
      <dgm:prSet presAssocID="{68B83A47-5CC1-4400-8938-FF8647E2BCEA}" presName="compNode" presStyleCnt="0"/>
      <dgm:spPr/>
    </dgm:pt>
    <dgm:pt modelId="{F3ED52A3-E79B-4396-86EA-774BA56E9E25}" type="pres">
      <dgm:prSet presAssocID="{68B83A47-5CC1-4400-8938-FF8647E2BCE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EDC7126-B263-4505-A1DA-C38F465C23A2}" type="pres">
      <dgm:prSet presAssocID="{68B83A47-5CC1-4400-8938-FF8647E2BCEA}" presName="spaceRect" presStyleCnt="0"/>
      <dgm:spPr/>
    </dgm:pt>
    <dgm:pt modelId="{C72AC060-7E17-45EE-92B2-8DFDDF15111A}" type="pres">
      <dgm:prSet presAssocID="{68B83A47-5CC1-4400-8938-FF8647E2BCEA}" presName="textRect" presStyleLbl="revTx" presStyleIdx="1" presStyleCnt="5">
        <dgm:presLayoutVars>
          <dgm:chMax val="1"/>
          <dgm:chPref val="1"/>
        </dgm:presLayoutVars>
      </dgm:prSet>
      <dgm:spPr/>
    </dgm:pt>
    <dgm:pt modelId="{547AC293-D592-42F6-9221-8BABAA6E8F40}" type="pres">
      <dgm:prSet presAssocID="{6123325C-2B40-4405-BA05-BFE971D526BB}" presName="sibTrans" presStyleCnt="0"/>
      <dgm:spPr/>
    </dgm:pt>
    <dgm:pt modelId="{41F6EC2F-5A7C-4D07-9A27-C250FD37BD38}" type="pres">
      <dgm:prSet presAssocID="{85C22206-6DDA-4B1C-8B9A-745BBECD1DDE}" presName="compNode" presStyleCnt="0"/>
      <dgm:spPr/>
    </dgm:pt>
    <dgm:pt modelId="{56CFB8F9-B6E1-430B-9A5F-82BAD0E88472}" type="pres">
      <dgm:prSet presAssocID="{85C22206-6DDA-4B1C-8B9A-745BBECD1DD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F2180D32-6ACE-4DF6-AC90-F1B5E12C4B0F}" type="pres">
      <dgm:prSet presAssocID="{85C22206-6DDA-4B1C-8B9A-745BBECD1DDE}" presName="spaceRect" presStyleCnt="0"/>
      <dgm:spPr/>
    </dgm:pt>
    <dgm:pt modelId="{5757F5E9-0BF9-47C9-BBBB-0BEF7F52D9DE}" type="pres">
      <dgm:prSet presAssocID="{85C22206-6DDA-4B1C-8B9A-745BBECD1DDE}" presName="textRect" presStyleLbl="revTx" presStyleIdx="2" presStyleCnt="5">
        <dgm:presLayoutVars>
          <dgm:chMax val="1"/>
          <dgm:chPref val="1"/>
        </dgm:presLayoutVars>
      </dgm:prSet>
      <dgm:spPr/>
    </dgm:pt>
    <dgm:pt modelId="{08009D6D-A0B7-4301-AF6E-F33007840E51}" type="pres">
      <dgm:prSet presAssocID="{4EA1DE8D-6C0B-4F6B-8588-533E765F35CD}" presName="sibTrans" presStyleCnt="0"/>
      <dgm:spPr/>
    </dgm:pt>
    <dgm:pt modelId="{B4DE5538-5AFB-48CE-A1B2-D7F16797A726}" type="pres">
      <dgm:prSet presAssocID="{1D5F57B4-23A9-4C64-831A-DDA83AA1A1EC}" presName="compNode" presStyleCnt="0"/>
      <dgm:spPr/>
    </dgm:pt>
    <dgm:pt modelId="{6FF2DA91-60C1-4382-8966-044B0A0ACA25}" type="pres">
      <dgm:prSet presAssocID="{1D5F57B4-23A9-4C64-831A-DDA83AA1A1E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D85DAFB-0C04-4DA1-979E-6E527735EF0E}" type="pres">
      <dgm:prSet presAssocID="{1D5F57B4-23A9-4C64-831A-DDA83AA1A1EC}" presName="spaceRect" presStyleCnt="0"/>
      <dgm:spPr/>
    </dgm:pt>
    <dgm:pt modelId="{881627DE-2064-43F4-9124-1D2A22934EB4}" type="pres">
      <dgm:prSet presAssocID="{1D5F57B4-23A9-4C64-831A-DDA83AA1A1EC}" presName="textRect" presStyleLbl="revTx" presStyleIdx="3" presStyleCnt="5">
        <dgm:presLayoutVars>
          <dgm:chMax val="1"/>
          <dgm:chPref val="1"/>
        </dgm:presLayoutVars>
      </dgm:prSet>
      <dgm:spPr/>
    </dgm:pt>
    <dgm:pt modelId="{EFED8F8E-CB6D-4CC9-8F91-401750D49D0B}" type="pres">
      <dgm:prSet presAssocID="{9B9D201A-5A79-4B17-ADF4-CADCBE25EA69}" presName="sibTrans" presStyleCnt="0"/>
      <dgm:spPr/>
    </dgm:pt>
    <dgm:pt modelId="{54F4184C-0AE6-4261-8119-07294B554052}" type="pres">
      <dgm:prSet presAssocID="{5A7A25CF-408F-419B-9C58-FCBC922B3004}" presName="compNode" presStyleCnt="0"/>
      <dgm:spPr/>
    </dgm:pt>
    <dgm:pt modelId="{177A2055-579F-47F7-AF4C-E38A9216EFB1}" type="pres">
      <dgm:prSet presAssocID="{5A7A25CF-408F-419B-9C58-FCBC922B300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C791F58-D9AE-4953-961A-1490DB8F257D}" type="pres">
      <dgm:prSet presAssocID="{5A7A25CF-408F-419B-9C58-FCBC922B3004}" presName="spaceRect" presStyleCnt="0"/>
      <dgm:spPr/>
    </dgm:pt>
    <dgm:pt modelId="{FAEAE0AD-15E7-4598-861F-48FDAC80F356}" type="pres">
      <dgm:prSet presAssocID="{5A7A25CF-408F-419B-9C58-FCBC922B300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3433300-185F-4F7F-92FC-499FCB74DBC7}" srcId="{5A7A25CF-408F-419B-9C58-FCBC922B3004}" destId="{CE79EC30-1688-405B-B4D2-A08ABF88C9B2}" srcOrd="0" destOrd="0" parTransId="{0769BAA7-C560-46B0-8641-9548A3ACF921}" sibTransId="{18CCE7B2-BCD4-4465-ADFB-2D54AB2C1ED1}"/>
    <dgm:cxn modelId="{72DA0E0C-28BB-4846-95F1-8EE113D4AD39}" srcId="{93659A09-ED34-4232-8B8C-941737071064}" destId="{68B83A47-5CC1-4400-8938-FF8647E2BCEA}" srcOrd="1" destOrd="0" parTransId="{EA41EA4C-D6DF-4EF6-A4A9-B9E4BFFE5E35}" sibTransId="{6123325C-2B40-4405-BA05-BFE971D526BB}"/>
    <dgm:cxn modelId="{2AB3B42B-6381-4131-A773-929C4857EEA6}" type="presOf" srcId="{93659A09-ED34-4232-8B8C-941737071064}" destId="{61F00869-8BA9-41BE-9F1B-EB3710DD6E64}" srcOrd="0" destOrd="0" presId="urn:microsoft.com/office/officeart/2018/2/layout/IconLabelList"/>
    <dgm:cxn modelId="{F1C57762-7034-42FF-9450-072EF5AA8A90}" srcId="{93659A09-ED34-4232-8B8C-941737071064}" destId="{5A7A25CF-408F-419B-9C58-FCBC922B3004}" srcOrd="4" destOrd="0" parTransId="{3A10CF11-7DE2-4168-8E1C-6461B1C7D56A}" sibTransId="{58B37A25-2C46-40AA-8A1A-42EC3D627B78}"/>
    <dgm:cxn modelId="{DD3B6B58-4FB8-4BEE-91DA-F03030776611}" srcId="{93659A09-ED34-4232-8B8C-941737071064}" destId="{85C22206-6DDA-4B1C-8B9A-745BBECD1DDE}" srcOrd="2" destOrd="0" parTransId="{298AE534-A22D-48ED-BE26-396FF4444D4A}" sibTransId="{4EA1DE8D-6C0B-4F6B-8588-533E765F35CD}"/>
    <dgm:cxn modelId="{55C8F996-4130-4736-8F9D-62941DC03785}" srcId="{93659A09-ED34-4232-8B8C-941737071064}" destId="{1D5F57B4-23A9-4C64-831A-DDA83AA1A1EC}" srcOrd="3" destOrd="0" parTransId="{E27DA158-9BE1-4FD7-9584-C87A3422BF2A}" sibTransId="{9B9D201A-5A79-4B17-ADF4-CADCBE25EA69}"/>
    <dgm:cxn modelId="{8CA26E9B-249B-4606-B9D9-082C3BDF042C}" srcId="{5A7A25CF-408F-419B-9C58-FCBC922B3004}" destId="{53DC9BF2-BF6B-4BD0-844A-A95FDA76E40C}" srcOrd="2" destOrd="0" parTransId="{C2AEDFD1-01E5-4D8E-AD2D-7D1039E05FA0}" sibTransId="{02986504-77B8-4D0F-9F80-AE19CB2B763E}"/>
    <dgm:cxn modelId="{AADBBDA6-3475-4C98-AD82-89E62CC760F1}" type="presOf" srcId="{85C22206-6DDA-4B1C-8B9A-745BBECD1DDE}" destId="{5757F5E9-0BF9-47C9-BBBB-0BEF7F52D9DE}" srcOrd="0" destOrd="0" presId="urn:microsoft.com/office/officeart/2018/2/layout/IconLabelList"/>
    <dgm:cxn modelId="{6D2EF5AA-9C8F-4FBF-BFC2-C54B8D2DF45E}" srcId="{93659A09-ED34-4232-8B8C-941737071064}" destId="{3C8AFC40-067D-4C34-ADDB-9B93DA7FE5A4}" srcOrd="0" destOrd="0" parTransId="{FE481739-1F18-4099-B911-7D1CCAA9CF3F}" sibTransId="{272F76DC-7E09-42EB-8F7D-CCD968EE0367}"/>
    <dgm:cxn modelId="{E679B6C7-A890-4430-9ECF-898D9A0C8A01}" type="presOf" srcId="{5A7A25CF-408F-419B-9C58-FCBC922B3004}" destId="{FAEAE0AD-15E7-4598-861F-48FDAC80F356}" srcOrd="0" destOrd="0" presId="urn:microsoft.com/office/officeart/2018/2/layout/IconLabelList"/>
    <dgm:cxn modelId="{91580BD1-6F2B-43EF-9F2D-FAD94C28CE68}" type="presOf" srcId="{3C8AFC40-067D-4C34-ADDB-9B93DA7FE5A4}" destId="{B29E1CEF-5670-4A7C-A532-A984F9CC2EAA}" srcOrd="0" destOrd="0" presId="urn:microsoft.com/office/officeart/2018/2/layout/IconLabelList"/>
    <dgm:cxn modelId="{8AD2D3E5-7E08-4A54-837D-5672E39B602D}" type="presOf" srcId="{68B83A47-5CC1-4400-8938-FF8647E2BCEA}" destId="{C72AC060-7E17-45EE-92B2-8DFDDF15111A}" srcOrd="0" destOrd="0" presId="urn:microsoft.com/office/officeart/2018/2/layout/IconLabelList"/>
    <dgm:cxn modelId="{4AA0F3E7-1550-4C4A-8DC5-DDDA84905E0B}" type="presOf" srcId="{1D5F57B4-23A9-4C64-831A-DDA83AA1A1EC}" destId="{881627DE-2064-43F4-9124-1D2A22934EB4}" srcOrd="0" destOrd="0" presId="urn:microsoft.com/office/officeart/2018/2/layout/IconLabelList"/>
    <dgm:cxn modelId="{D0014BFD-B224-4A28-9560-26319EF1AD91}" srcId="{5A7A25CF-408F-419B-9C58-FCBC922B3004}" destId="{ADF162E6-A774-407E-8FF0-AAEEE811B1DE}" srcOrd="1" destOrd="0" parTransId="{6D52BEE4-1292-45EE-9FC2-EC4573B7F457}" sibTransId="{CC28D118-B1BD-43F5-8EB8-78875021C177}"/>
    <dgm:cxn modelId="{60F96836-2F66-44D2-ACBA-75CD5571B12A}" type="presParOf" srcId="{61F00869-8BA9-41BE-9F1B-EB3710DD6E64}" destId="{D0B53C37-A982-41AE-8389-9643B92C2014}" srcOrd="0" destOrd="0" presId="urn:microsoft.com/office/officeart/2018/2/layout/IconLabelList"/>
    <dgm:cxn modelId="{479AD10D-094B-4EA6-9E45-B8CA7EC7F3B3}" type="presParOf" srcId="{D0B53C37-A982-41AE-8389-9643B92C2014}" destId="{42C4E85B-B6C2-4360-BA7E-EE47E8E0B2E7}" srcOrd="0" destOrd="0" presId="urn:microsoft.com/office/officeart/2018/2/layout/IconLabelList"/>
    <dgm:cxn modelId="{07365D01-FA4A-4127-997F-EEC576A21CAA}" type="presParOf" srcId="{D0B53C37-A982-41AE-8389-9643B92C2014}" destId="{6822F7A5-BCD2-45FC-A32D-484EFCE630B9}" srcOrd="1" destOrd="0" presId="urn:microsoft.com/office/officeart/2018/2/layout/IconLabelList"/>
    <dgm:cxn modelId="{6F32038A-FB64-4253-8BE7-76A064587569}" type="presParOf" srcId="{D0B53C37-A982-41AE-8389-9643B92C2014}" destId="{B29E1CEF-5670-4A7C-A532-A984F9CC2EAA}" srcOrd="2" destOrd="0" presId="urn:microsoft.com/office/officeart/2018/2/layout/IconLabelList"/>
    <dgm:cxn modelId="{49414683-DFDB-48EC-93AF-BBC8FF0C4FDD}" type="presParOf" srcId="{61F00869-8BA9-41BE-9F1B-EB3710DD6E64}" destId="{FEEF87D7-A815-4858-8A16-C2B1CF7D314E}" srcOrd="1" destOrd="0" presId="urn:microsoft.com/office/officeart/2018/2/layout/IconLabelList"/>
    <dgm:cxn modelId="{B2544F7F-C4BA-4A13-9255-8E1AE5F9E2B8}" type="presParOf" srcId="{61F00869-8BA9-41BE-9F1B-EB3710DD6E64}" destId="{DD700F25-75FF-475B-A159-D16616198671}" srcOrd="2" destOrd="0" presId="urn:microsoft.com/office/officeart/2018/2/layout/IconLabelList"/>
    <dgm:cxn modelId="{C8387E9C-A012-4E75-9CC4-BBA6E3EAB4A7}" type="presParOf" srcId="{DD700F25-75FF-475B-A159-D16616198671}" destId="{F3ED52A3-E79B-4396-86EA-774BA56E9E25}" srcOrd="0" destOrd="0" presId="urn:microsoft.com/office/officeart/2018/2/layout/IconLabelList"/>
    <dgm:cxn modelId="{B07957D2-059E-40FE-9A74-7A5769D35491}" type="presParOf" srcId="{DD700F25-75FF-475B-A159-D16616198671}" destId="{3EDC7126-B263-4505-A1DA-C38F465C23A2}" srcOrd="1" destOrd="0" presId="urn:microsoft.com/office/officeart/2018/2/layout/IconLabelList"/>
    <dgm:cxn modelId="{D74C326E-1B35-4127-86EF-BAC1912A5B94}" type="presParOf" srcId="{DD700F25-75FF-475B-A159-D16616198671}" destId="{C72AC060-7E17-45EE-92B2-8DFDDF15111A}" srcOrd="2" destOrd="0" presId="urn:microsoft.com/office/officeart/2018/2/layout/IconLabelList"/>
    <dgm:cxn modelId="{27033489-2BC9-4D94-9002-BCF7B9E664DA}" type="presParOf" srcId="{61F00869-8BA9-41BE-9F1B-EB3710DD6E64}" destId="{547AC293-D592-42F6-9221-8BABAA6E8F40}" srcOrd="3" destOrd="0" presId="urn:microsoft.com/office/officeart/2018/2/layout/IconLabelList"/>
    <dgm:cxn modelId="{FD64286F-8C8F-40BE-AD65-58384FDB12B0}" type="presParOf" srcId="{61F00869-8BA9-41BE-9F1B-EB3710DD6E64}" destId="{41F6EC2F-5A7C-4D07-9A27-C250FD37BD38}" srcOrd="4" destOrd="0" presId="urn:microsoft.com/office/officeart/2018/2/layout/IconLabelList"/>
    <dgm:cxn modelId="{6BBDDA63-BFEC-4C45-B114-D2FF715215D3}" type="presParOf" srcId="{41F6EC2F-5A7C-4D07-9A27-C250FD37BD38}" destId="{56CFB8F9-B6E1-430B-9A5F-82BAD0E88472}" srcOrd="0" destOrd="0" presId="urn:microsoft.com/office/officeart/2018/2/layout/IconLabelList"/>
    <dgm:cxn modelId="{2022F405-A784-40E9-A3DA-A14F7E797691}" type="presParOf" srcId="{41F6EC2F-5A7C-4D07-9A27-C250FD37BD38}" destId="{F2180D32-6ACE-4DF6-AC90-F1B5E12C4B0F}" srcOrd="1" destOrd="0" presId="urn:microsoft.com/office/officeart/2018/2/layout/IconLabelList"/>
    <dgm:cxn modelId="{3634B0A6-113B-4ACB-ADB3-2123875E838E}" type="presParOf" srcId="{41F6EC2F-5A7C-4D07-9A27-C250FD37BD38}" destId="{5757F5E9-0BF9-47C9-BBBB-0BEF7F52D9DE}" srcOrd="2" destOrd="0" presId="urn:microsoft.com/office/officeart/2018/2/layout/IconLabelList"/>
    <dgm:cxn modelId="{DFAC28ED-6715-4C68-8559-E9EFEA257839}" type="presParOf" srcId="{61F00869-8BA9-41BE-9F1B-EB3710DD6E64}" destId="{08009D6D-A0B7-4301-AF6E-F33007840E51}" srcOrd="5" destOrd="0" presId="urn:microsoft.com/office/officeart/2018/2/layout/IconLabelList"/>
    <dgm:cxn modelId="{3816B596-52BB-448F-B5AC-66517A10C32C}" type="presParOf" srcId="{61F00869-8BA9-41BE-9F1B-EB3710DD6E64}" destId="{B4DE5538-5AFB-48CE-A1B2-D7F16797A726}" srcOrd="6" destOrd="0" presId="urn:microsoft.com/office/officeart/2018/2/layout/IconLabelList"/>
    <dgm:cxn modelId="{74751B51-845B-49F3-BB3C-B3ED7A4AFC9F}" type="presParOf" srcId="{B4DE5538-5AFB-48CE-A1B2-D7F16797A726}" destId="{6FF2DA91-60C1-4382-8966-044B0A0ACA25}" srcOrd="0" destOrd="0" presId="urn:microsoft.com/office/officeart/2018/2/layout/IconLabelList"/>
    <dgm:cxn modelId="{48BDC017-6712-4014-A7D0-1ADCCCD31AE0}" type="presParOf" srcId="{B4DE5538-5AFB-48CE-A1B2-D7F16797A726}" destId="{4D85DAFB-0C04-4DA1-979E-6E527735EF0E}" srcOrd="1" destOrd="0" presId="urn:microsoft.com/office/officeart/2018/2/layout/IconLabelList"/>
    <dgm:cxn modelId="{C3FC344A-73EB-40D9-ABF7-0ACAF3F7C843}" type="presParOf" srcId="{B4DE5538-5AFB-48CE-A1B2-D7F16797A726}" destId="{881627DE-2064-43F4-9124-1D2A22934EB4}" srcOrd="2" destOrd="0" presId="urn:microsoft.com/office/officeart/2018/2/layout/IconLabelList"/>
    <dgm:cxn modelId="{366E1274-8868-47D0-81A6-8C2492EFDE46}" type="presParOf" srcId="{61F00869-8BA9-41BE-9F1B-EB3710DD6E64}" destId="{EFED8F8E-CB6D-4CC9-8F91-401750D49D0B}" srcOrd="7" destOrd="0" presId="urn:microsoft.com/office/officeart/2018/2/layout/IconLabelList"/>
    <dgm:cxn modelId="{0E62766C-46C0-49D6-B040-5EE81A88FE76}" type="presParOf" srcId="{61F00869-8BA9-41BE-9F1B-EB3710DD6E64}" destId="{54F4184C-0AE6-4261-8119-07294B554052}" srcOrd="8" destOrd="0" presId="urn:microsoft.com/office/officeart/2018/2/layout/IconLabelList"/>
    <dgm:cxn modelId="{04DD34E9-2E55-42BA-97D4-36D581206459}" type="presParOf" srcId="{54F4184C-0AE6-4261-8119-07294B554052}" destId="{177A2055-579F-47F7-AF4C-E38A9216EFB1}" srcOrd="0" destOrd="0" presId="urn:microsoft.com/office/officeart/2018/2/layout/IconLabelList"/>
    <dgm:cxn modelId="{E405BAB7-E216-4952-AD7E-0863AF12C291}" type="presParOf" srcId="{54F4184C-0AE6-4261-8119-07294B554052}" destId="{8C791F58-D9AE-4953-961A-1490DB8F257D}" srcOrd="1" destOrd="0" presId="urn:microsoft.com/office/officeart/2018/2/layout/IconLabelList"/>
    <dgm:cxn modelId="{2376D780-1A71-4DD4-AE56-2112DE39C5A8}" type="presParOf" srcId="{54F4184C-0AE6-4261-8119-07294B554052}" destId="{FAEAE0AD-15E7-4598-861F-48FDAC80F3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120C9F-F74F-48CA-AF97-F989FAB395C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78525F-5AE6-479A-BCF4-6ABC7CC198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>
              <a:solidFill>
                <a:srgbClr val="000000"/>
              </a:solidFill>
            </a:rPr>
            <a:t>Why </a:t>
          </a:r>
          <a:r>
            <a:rPr lang="en-GB" sz="2400">
              <a:solidFill>
                <a:srgbClr val="000000"/>
              </a:solidFill>
              <a:latin typeface="Corbel" panose="020B0503020204020204"/>
            </a:rPr>
            <a:t>LA?</a:t>
          </a:r>
          <a:endParaRPr lang="en-US" sz="2400">
            <a:solidFill>
              <a:srgbClr val="000000"/>
            </a:solidFill>
          </a:endParaRPr>
        </a:p>
      </dgm:t>
    </dgm:pt>
    <dgm:pt modelId="{0A8A245E-B352-4E6B-B815-6F4D5B886BD6}" type="parTrans" cxnId="{402275F8-71C7-426E-BA1B-4DC2586F4304}">
      <dgm:prSet/>
      <dgm:spPr/>
      <dgm:t>
        <a:bodyPr/>
        <a:lstStyle/>
        <a:p>
          <a:endParaRPr lang="en-US" sz="2400"/>
        </a:p>
      </dgm:t>
    </dgm:pt>
    <dgm:pt modelId="{C34F592B-31A4-4CDA-BE70-4EE579DB0FA5}" type="sibTrans" cxnId="{402275F8-71C7-426E-BA1B-4DC2586F4304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E1B40C80-1267-433C-BB1A-03F6B029E404}">
      <dgm:prSet phldr="0"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D49E44E2-A5BB-41E3-B18A-AC334B38CA45}" type="parTrans" cxnId="{60CC3DEA-6B99-4125-8848-04836AD842A5}">
      <dgm:prSet/>
      <dgm:spPr/>
      <dgm:t>
        <a:bodyPr/>
        <a:lstStyle/>
        <a:p>
          <a:endParaRPr lang="en-US" sz="2400"/>
        </a:p>
      </dgm:t>
    </dgm:pt>
    <dgm:pt modelId="{FEC9FB7B-F471-414B-B18D-EEB04302AE5B}" type="sibTrans" cxnId="{60CC3DEA-6B99-4125-8848-04836AD842A5}">
      <dgm:prSet/>
      <dgm:spPr/>
      <dgm:t>
        <a:bodyPr/>
        <a:lstStyle/>
        <a:p>
          <a:endParaRPr lang="en-US" sz="2400"/>
        </a:p>
      </dgm:t>
    </dgm:pt>
    <dgm:pt modelId="{E96D0870-E330-4D97-AFD3-8647030080AE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92865903-964C-4879-A315-693ED70B608B}" type="parTrans" cxnId="{56A01151-E82A-4B86-A5C1-A21D2CD03E15}">
      <dgm:prSet/>
      <dgm:spPr/>
      <dgm:t>
        <a:bodyPr/>
        <a:lstStyle/>
        <a:p>
          <a:endParaRPr lang="en-US" sz="2400"/>
        </a:p>
      </dgm:t>
    </dgm:pt>
    <dgm:pt modelId="{554F87F9-0098-40CC-80F9-EAB8F53E1DB7}" type="sibTrans" cxnId="{56A01151-E82A-4B86-A5C1-A21D2CD03E15}">
      <dgm:prSet/>
      <dgm:spPr/>
      <dgm:t>
        <a:bodyPr/>
        <a:lstStyle/>
        <a:p>
          <a:endParaRPr lang="en-US" sz="2400"/>
        </a:p>
      </dgm:t>
    </dgm:pt>
    <dgm:pt modelId="{21479D22-37C3-4711-BB8F-508FB27BDC6C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GB" sz="2400">
              <a:solidFill>
                <a:srgbClr val="000000"/>
              </a:solidFill>
              <a:latin typeface="Corbel" panose="020B0503020204020204"/>
            </a:rPr>
            <a:t>Dense population &amp; economic significance</a:t>
          </a:r>
          <a:endParaRPr lang="en-US" sz="2400">
            <a:solidFill>
              <a:srgbClr val="000000"/>
            </a:solidFill>
            <a:latin typeface="Corbel" panose="020B0503020204020204"/>
          </a:endParaRPr>
        </a:p>
      </dgm:t>
    </dgm:pt>
    <dgm:pt modelId="{DB577B9C-568A-44EE-A46F-759564CB81FD}" type="parTrans" cxnId="{1048FE23-0CB1-491D-9FC3-3495FFC84D92}">
      <dgm:prSet/>
      <dgm:spPr/>
      <dgm:t>
        <a:bodyPr/>
        <a:lstStyle/>
        <a:p>
          <a:endParaRPr lang="en-GB" sz="2400"/>
        </a:p>
      </dgm:t>
    </dgm:pt>
    <dgm:pt modelId="{D70A8E22-1C55-42AE-8B4E-692982CAB8A0}" type="sibTrans" cxnId="{1048FE23-0CB1-491D-9FC3-3495FFC84D92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BC280892-31E0-452F-A9A8-8827EEDFC8D8}">
      <dgm:prSet phldr="0"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7AA2F1DD-F5FC-4960-A3F7-FB19A03662A1}" type="parTrans" cxnId="{D4A0EB50-9253-4846-BC09-294340639805}">
      <dgm:prSet/>
      <dgm:spPr/>
      <dgm:t>
        <a:bodyPr/>
        <a:lstStyle/>
        <a:p>
          <a:endParaRPr lang="en-GB" sz="2400"/>
        </a:p>
      </dgm:t>
    </dgm:pt>
    <dgm:pt modelId="{91AF2828-1D85-4DB8-8A5B-869F33B3D9A9}" type="sibTrans" cxnId="{D4A0EB50-9253-4846-BC09-294340639805}">
      <dgm:prSet/>
      <dgm:spPr/>
      <dgm:t>
        <a:bodyPr/>
        <a:lstStyle/>
        <a:p>
          <a:endParaRPr lang="en-GB" sz="2400"/>
        </a:p>
      </dgm:t>
    </dgm:pt>
    <dgm:pt modelId="{BAA919C8-66AE-4FAD-96ED-E635817951F6}">
      <dgm:prSet phldr="0"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E8EC97C4-9D68-443A-830B-7F4B1D96291B}" type="parTrans" cxnId="{480C45CE-E501-4C15-A984-D0073E595C26}">
      <dgm:prSet/>
      <dgm:spPr/>
      <dgm:t>
        <a:bodyPr/>
        <a:lstStyle/>
        <a:p>
          <a:endParaRPr lang="en-GB" sz="2400"/>
        </a:p>
      </dgm:t>
    </dgm:pt>
    <dgm:pt modelId="{AEBC909D-D4C0-4098-8262-F844E9C3ADB4}" type="sibTrans" cxnId="{480C45CE-E501-4C15-A984-D0073E595C26}">
      <dgm:prSet/>
      <dgm:spPr/>
      <dgm:t>
        <a:bodyPr/>
        <a:lstStyle/>
        <a:p>
          <a:endParaRPr lang="en-GB" sz="2400"/>
        </a:p>
      </dgm:t>
    </dgm:pt>
    <dgm:pt modelId="{F962FA75-18E2-4A19-8264-CBCF934405AE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GB" sz="2400">
              <a:solidFill>
                <a:srgbClr val="000000"/>
              </a:solidFill>
              <a:latin typeface="Corbel" panose="020B0503020204020204"/>
            </a:rPr>
            <a:t>Exposed to extreme heat, droughts, and wildfires</a:t>
          </a:r>
          <a:endParaRPr lang="en-US" sz="2400">
            <a:solidFill>
              <a:srgbClr val="000000"/>
            </a:solidFill>
            <a:latin typeface="Corbel" panose="020B0503020204020204"/>
          </a:endParaRPr>
        </a:p>
      </dgm:t>
    </dgm:pt>
    <dgm:pt modelId="{9E579A4A-C134-4DFB-8B23-8812386B9F38}" type="parTrans" cxnId="{D5F5779F-9DE5-473F-AE79-21CBA819E8AA}">
      <dgm:prSet/>
      <dgm:spPr/>
      <dgm:t>
        <a:bodyPr/>
        <a:lstStyle/>
        <a:p>
          <a:endParaRPr lang="en-GB" sz="2400"/>
        </a:p>
      </dgm:t>
    </dgm:pt>
    <dgm:pt modelId="{85069AA8-A6E4-4A00-BAF2-0F35BB0528EB}" type="sibTrans" cxnId="{D5F5779F-9DE5-473F-AE79-21CBA819E8A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F2AB2D83-AAA8-4D67-AC84-D99D6D7693D7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GB" sz="2400">
              <a:solidFill>
                <a:srgbClr val="000000"/>
              </a:solidFill>
              <a:latin typeface="Corbel" panose="020B0503020204020204"/>
            </a:rPr>
            <a:t>Strong urban heat island effect</a:t>
          </a:r>
          <a:endParaRPr lang="en-US" sz="2400"/>
        </a:p>
      </dgm:t>
    </dgm:pt>
    <dgm:pt modelId="{542AB1F0-D309-426F-BCDC-69FA07914F4B}" type="parTrans" cxnId="{BCC36857-BDE0-4217-9A45-47D0FEB36143}">
      <dgm:prSet/>
      <dgm:spPr/>
      <dgm:t>
        <a:bodyPr/>
        <a:lstStyle/>
        <a:p>
          <a:endParaRPr lang="en-GB" sz="2400"/>
        </a:p>
      </dgm:t>
    </dgm:pt>
    <dgm:pt modelId="{BD4F4114-1ABE-4655-B774-74067D2200F5}" type="sibTrans" cxnId="{BCC36857-BDE0-4217-9A45-47D0FEB36143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C6F1E0C7-020F-4799-BF7A-36AA5D8DAA87}" type="pres">
      <dgm:prSet presAssocID="{9D120C9F-F74F-48CA-AF97-F989FAB395C5}" presName="root" presStyleCnt="0">
        <dgm:presLayoutVars>
          <dgm:dir/>
          <dgm:resizeHandles val="exact"/>
        </dgm:presLayoutVars>
      </dgm:prSet>
      <dgm:spPr/>
    </dgm:pt>
    <dgm:pt modelId="{659A910B-C37B-4013-8FB9-CA76F91E8558}" type="pres">
      <dgm:prSet presAssocID="{9D120C9F-F74F-48CA-AF97-F989FAB395C5}" presName="container" presStyleCnt="0">
        <dgm:presLayoutVars>
          <dgm:dir/>
          <dgm:resizeHandles val="exact"/>
        </dgm:presLayoutVars>
      </dgm:prSet>
      <dgm:spPr/>
    </dgm:pt>
    <dgm:pt modelId="{E1B71061-7107-4FA0-A5F6-ED6E615A4C78}" type="pres">
      <dgm:prSet presAssocID="{3578525F-5AE6-479A-BCF4-6ABC7CC19838}" presName="compNode" presStyleCnt="0"/>
      <dgm:spPr/>
    </dgm:pt>
    <dgm:pt modelId="{533AF1C9-BE0C-4779-B48F-E2C29AAB76AE}" type="pres">
      <dgm:prSet presAssocID="{3578525F-5AE6-479A-BCF4-6ABC7CC19838}" presName="iconBgRect" presStyleLbl="bgShp" presStyleIdx="0" presStyleCnt="4"/>
      <dgm:spPr/>
    </dgm:pt>
    <dgm:pt modelId="{EE171EEE-4087-431D-BC3B-D9A8FE7009D4}" type="pres">
      <dgm:prSet presAssocID="{3578525F-5AE6-479A-BCF4-6ABC7CC198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15A1B10-2FC0-473C-98DF-0007C9C5B0BD}" type="pres">
      <dgm:prSet presAssocID="{3578525F-5AE6-479A-BCF4-6ABC7CC19838}" presName="spaceRect" presStyleCnt="0"/>
      <dgm:spPr/>
    </dgm:pt>
    <dgm:pt modelId="{CFB55AA5-A70F-4E2C-881B-49D7A2C49FB8}" type="pres">
      <dgm:prSet presAssocID="{3578525F-5AE6-479A-BCF4-6ABC7CC19838}" presName="textRect" presStyleLbl="revTx" presStyleIdx="0" presStyleCnt="4">
        <dgm:presLayoutVars>
          <dgm:chMax val="1"/>
          <dgm:chPref val="1"/>
        </dgm:presLayoutVars>
      </dgm:prSet>
      <dgm:spPr/>
    </dgm:pt>
    <dgm:pt modelId="{D1EC53C9-4C84-4451-BF78-9DD617BE5108}" type="pres">
      <dgm:prSet presAssocID="{C34F592B-31A4-4CDA-BE70-4EE579DB0FA5}" presName="sibTrans" presStyleLbl="sibTrans2D1" presStyleIdx="0" presStyleCnt="0"/>
      <dgm:spPr/>
    </dgm:pt>
    <dgm:pt modelId="{5B6D8D78-C0EC-4A06-8E9F-DED7631F186C}" type="pres">
      <dgm:prSet presAssocID="{21479D22-37C3-4711-BB8F-508FB27BDC6C}" presName="compNode" presStyleCnt="0"/>
      <dgm:spPr/>
    </dgm:pt>
    <dgm:pt modelId="{3DE863B3-DDAE-47B7-8975-D102AADF29E1}" type="pres">
      <dgm:prSet presAssocID="{21479D22-37C3-4711-BB8F-508FB27BDC6C}" presName="iconBgRect" presStyleLbl="bgShp" presStyleIdx="1" presStyleCnt="4"/>
      <dgm:spPr/>
    </dgm:pt>
    <dgm:pt modelId="{14578A9A-6D53-452C-BB08-9F7738998FEC}" type="pres">
      <dgm:prSet presAssocID="{21479D22-37C3-4711-BB8F-508FB27BDC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4B97A8EB-FFD1-4E55-8952-40C4DEB30B7A}" type="pres">
      <dgm:prSet presAssocID="{21479D22-37C3-4711-BB8F-508FB27BDC6C}" presName="spaceRect" presStyleCnt="0"/>
      <dgm:spPr/>
    </dgm:pt>
    <dgm:pt modelId="{E8283D32-29D3-4B38-A983-5673D60FE3DC}" type="pres">
      <dgm:prSet presAssocID="{21479D22-37C3-4711-BB8F-508FB27BDC6C}" presName="textRect" presStyleLbl="revTx" presStyleIdx="1" presStyleCnt="4">
        <dgm:presLayoutVars>
          <dgm:chMax val="1"/>
          <dgm:chPref val="1"/>
        </dgm:presLayoutVars>
      </dgm:prSet>
      <dgm:spPr/>
    </dgm:pt>
    <dgm:pt modelId="{E294A09E-0B9C-4736-BD90-489D7913CB8F}" type="pres">
      <dgm:prSet presAssocID="{D70A8E22-1C55-42AE-8B4E-692982CAB8A0}" presName="sibTrans" presStyleLbl="sibTrans2D1" presStyleIdx="0" presStyleCnt="0"/>
      <dgm:spPr/>
    </dgm:pt>
    <dgm:pt modelId="{AC5AB47D-2B4C-4356-9B62-C3B26DDC18D0}" type="pres">
      <dgm:prSet presAssocID="{F962FA75-18E2-4A19-8264-CBCF934405AE}" presName="compNode" presStyleCnt="0"/>
      <dgm:spPr/>
    </dgm:pt>
    <dgm:pt modelId="{9F3DA1C2-F182-4E22-B5FB-D43457749943}" type="pres">
      <dgm:prSet presAssocID="{F962FA75-18E2-4A19-8264-CBCF934405AE}" presName="iconBgRect" presStyleLbl="bgShp" presStyleIdx="2" presStyleCnt="4"/>
      <dgm:spPr/>
    </dgm:pt>
    <dgm:pt modelId="{399C1C1A-4137-42EB-A9E2-5D0C58D68FCA}" type="pres">
      <dgm:prSet presAssocID="{F962FA75-18E2-4A19-8264-CBCF934405A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E48F5217-13F6-482D-BFBF-3BCC1D473DA2}" type="pres">
      <dgm:prSet presAssocID="{F962FA75-18E2-4A19-8264-CBCF934405AE}" presName="spaceRect" presStyleCnt="0"/>
      <dgm:spPr/>
    </dgm:pt>
    <dgm:pt modelId="{1C4AF866-3508-42DE-8027-46FEE3F7D7B2}" type="pres">
      <dgm:prSet presAssocID="{F962FA75-18E2-4A19-8264-CBCF934405AE}" presName="textRect" presStyleLbl="revTx" presStyleIdx="2" presStyleCnt="4">
        <dgm:presLayoutVars>
          <dgm:chMax val="1"/>
          <dgm:chPref val="1"/>
        </dgm:presLayoutVars>
      </dgm:prSet>
      <dgm:spPr/>
    </dgm:pt>
    <dgm:pt modelId="{79D44AB6-2768-487C-80B3-7321CFCCD087}" type="pres">
      <dgm:prSet presAssocID="{85069AA8-A6E4-4A00-BAF2-0F35BB0528EB}" presName="sibTrans" presStyleLbl="sibTrans2D1" presStyleIdx="0" presStyleCnt="0"/>
      <dgm:spPr/>
    </dgm:pt>
    <dgm:pt modelId="{CCCC686C-8307-4DD2-9613-42DE6B89D54A}" type="pres">
      <dgm:prSet presAssocID="{F2AB2D83-AAA8-4D67-AC84-D99D6D7693D7}" presName="compNode" presStyleCnt="0"/>
      <dgm:spPr/>
    </dgm:pt>
    <dgm:pt modelId="{C8421FF6-A07C-4132-965C-FA0494DFEA20}" type="pres">
      <dgm:prSet presAssocID="{F2AB2D83-AAA8-4D67-AC84-D99D6D7693D7}" presName="iconBgRect" presStyleLbl="bgShp" presStyleIdx="3" presStyleCnt="4"/>
      <dgm:spPr/>
    </dgm:pt>
    <dgm:pt modelId="{055237FB-C004-44F9-97EF-BA622C6616D2}" type="pres">
      <dgm:prSet presAssocID="{F2AB2D83-AAA8-4D67-AC84-D99D6D7693D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 with solid fill"/>
        </a:ext>
      </dgm:extLst>
    </dgm:pt>
    <dgm:pt modelId="{20164322-93D6-4542-9067-22A45A5B5D36}" type="pres">
      <dgm:prSet presAssocID="{F2AB2D83-AAA8-4D67-AC84-D99D6D7693D7}" presName="spaceRect" presStyleCnt="0"/>
      <dgm:spPr/>
    </dgm:pt>
    <dgm:pt modelId="{8D3E8937-E2C5-4FAF-B971-9D0A3E5C09FF}" type="pres">
      <dgm:prSet presAssocID="{F2AB2D83-AAA8-4D67-AC84-D99D6D7693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5605217-B976-4FC8-9258-5E9917DD4305}" type="presOf" srcId="{C34F592B-31A4-4CDA-BE70-4EE579DB0FA5}" destId="{D1EC53C9-4C84-4451-BF78-9DD617BE5108}" srcOrd="0" destOrd="0" presId="urn:microsoft.com/office/officeart/2018/2/layout/IconCircleList"/>
    <dgm:cxn modelId="{311DC322-8E19-4537-B83E-BFBF8FE5EDF7}" type="presOf" srcId="{85069AA8-A6E4-4A00-BAF2-0F35BB0528EB}" destId="{79D44AB6-2768-487C-80B3-7321CFCCD087}" srcOrd="0" destOrd="0" presId="urn:microsoft.com/office/officeart/2018/2/layout/IconCircleList"/>
    <dgm:cxn modelId="{1048FE23-0CB1-491D-9FC3-3495FFC84D92}" srcId="{9D120C9F-F74F-48CA-AF97-F989FAB395C5}" destId="{21479D22-37C3-4711-BB8F-508FB27BDC6C}" srcOrd="1" destOrd="0" parTransId="{DB577B9C-568A-44EE-A46F-759564CB81FD}" sibTransId="{D70A8E22-1C55-42AE-8B4E-692982CAB8A0}"/>
    <dgm:cxn modelId="{C53AE32A-2B99-4633-B033-23E3BFA4AAFA}" type="presOf" srcId="{9D120C9F-F74F-48CA-AF97-F989FAB395C5}" destId="{C6F1E0C7-020F-4799-BF7A-36AA5D8DAA87}" srcOrd="0" destOrd="0" presId="urn:microsoft.com/office/officeart/2018/2/layout/IconCircleList"/>
    <dgm:cxn modelId="{8E8E6D2F-EECE-477A-9F85-23697E9670E7}" type="presOf" srcId="{F2AB2D83-AAA8-4D67-AC84-D99D6D7693D7}" destId="{8D3E8937-E2C5-4FAF-B971-9D0A3E5C09FF}" srcOrd="0" destOrd="0" presId="urn:microsoft.com/office/officeart/2018/2/layout/IconCircleList"/>
    <dgm:cxn modelId="{54422461-7490-4ACA-879B-200ED944D6A8}" type="presOf" srcId="{3578525F-5AE6-479A-BCF4-6ABC7CC19838}" destId="{CFB55AA5-A70F-4E2C-881B-49D7A2C49FB8}" srcOrd="0" destOrd="0" presId="urn:microsoft.com/office/officeart/2018/2/layout/IconCircleList"/>
    <dgm:cxn modelId="{B5BE8767-45AB-4F70-BDAD-A57A5E5C2B66}" type="presOf" srcId="{21479D22-37C3-4711-BB8F-508FB27BDC6C}" destId="{E8283D32-29D3-4B38-A983-5673D60FE3DC}" srcOrd="0" destOrd="0" presId="urn:microsoft.com/office/officeart/2018/2/layout/IconCircleList"/>
    <dgm:cxn modelId="{41D8AF4D-B392-4A15-8E47-5DE036094647}" type="presOf" srcId="{D70A8E22-1C55-42AE-8B4E-692982CAB8A0}" destId="{E294A09E-0B9C-4736-BD90-489D7913CB8F}" srcOrd="0" destOrd="0" presId="urn:microsoft.com/office/officeart/2018/2/layout/IconCircleList"/>
    <dgm:cxn modelId="{D4A0EB50-9253-4846-BC09-294340639805}" srcId="{F2AB2D83-AAA8-4D67-AC84-D99D6D7693D7}" destId="{BC280892-31E0-452F-A9A8-8827EEDFC8D8}" srcOrd="0" destOrd="0" parTransId="{7AA2F1DD-F5FC-4960-A3F7-FB19A03662A1}" sibTransId="{91AF2828-1D85-4DB8-8A5B-869F33B3D9A9}"/>
    <dgm:cxn modelId="{56A01151-E82A-4B86-A5C1-A21D2CD03E15}" srcId="{F2AB2D83-AAA8-4D67-AC84-D99D6D7693D7}" destId="{E96D0870-E330-4D97-AFD3-8647030080AE}" srcOrd="3" destOrd="0" parTransId="{92865903-964C-4879-A315-693ED70B608B}" sibTransId="{554F87F9-0098-40CC-80F9-EAB8F53E1DB7}"/>
    <dgm:cxn modelId="{BCC36857-BDE0-4217-9A45-47D0FEB36143}" srcId="{9D120C9F-F74F-48CA-AF97-F989FAB395C5}" destId="{F2AB2D83-AAA8-4D67-AC84-D99D6D7693D7}" srcOrd="3" destOrd="0" parTransId="{542AB1F0-D309-426F-BCDC-69FA07914F4B}" sibTransId="{BD4F4114-1ABE-4655-B774-74067D2200F5}"/>
    <dgm:cxn modelId="{D5F5779F-9DE5-473F-AE79-21CBA819E8AA}" srcId="{9D120C9F-F74F-48CA-AF97-F989FAB395C5}" destId="{F962FA75-18E2-4A19-8264-CBCF934405AE}" srcOrd="2" destOrd="0" parTransId="{9E579A4A-C134-4DFB-8B23-8812386B9F38}" sibTransId="{85069AA8-A6E4-4A00-BAF2-0F35BB0528EB}"/>
    <dgm:cxn modelId="{4FAE28A1-1E89-4098-929E-15FCB56935D1}" type="presOf" srcId="{F962FA75-18E2-4A19-8264-CBCF934405AE}" destId="{1C4AF866-3508-42DE-8027-46FEE3F7D7B2}" srcOrd="0" destOrd="0" presId="urn:microsoft.com/office/officeart/2018/2/layout/IconCircleList"/>
    <dgm:cxn modelId="{480C45CE-E501-4C15-A984-D0073E595C26}" srcId="{F2AB2D83-AAA8-4D67-AC84-D99D6D7693D7}" destId="{BAA919C8-66AE-4FAD-96ED-E635817951F6}" srcOrd="1" destOrd="0" parTransId="{E8EC97C4-9D68-443A-830B-7F4B1D96291B}" sibTransId="{AEBC909D-D4C0-4098-8262-F844E9C3ADB4}"/>
    <dgm:cxn modelId="{60CC3DEA-6B99-4125-8848-04836AD842A5}" srcId="{F2AB2D83-AAA8-4D67-AC84-D99D6D7693D7}" destId="{E1B40C80-1267-433C-BB1A-03F6B029E404}" srcOrd="2" destOrd="0" parTransId="{D49E44E2-A5BB-41E3-B18A-AC334B38CA45}" sibTransId="{FEC9FB7B-F471-414B-B18D-EEB04302AE5B}"/>
    <dgm:cxn modelId="{402275F8-71C7-426E-BA1B-4DC2586F4304}" srcId="{9D120C9F-F74F-48CA-AF97-F989FAB395C5}" destId="{3578525F-5AE6-479A-BCF4-6ABC7CC19838}" srcOrd="0" destOrd="0" parTransId="{0A8A245E-B352-4E6B-B815-6F4D5B886BD6}" sibTransId="{C34F592B-31A4-4CDA-BE70-4EE579DB0FA5}"/>
    <dgm:cxn modelId="{BAC6B03A-9CDD-4C75-ADAF-3A0F74559074}" type="presParOf" srcId="{C6F1E0C7-020F-4799-BF7A-36AA5D8DAA87}" destId="{659A910B-C37B-4013-8FB9-CA76F91E8558}" srcOrd="0" destOrd="0" presId="urn:microsoft.com/office/officeart/2018/2/layout/IconCircleList"/>
    <dgm:cxn modelId="{6600D1F9-124D-4E9A-A8D3-94DD28E0B386}" type="presParOf" srcId="{659A910B-C37B-4013-8FB9-CA76F91E8558}" destId="{E1B71061-7107-4FA0-A5F6-ED6E615A4C78}" srcOrd="0" destOrd="0" presId="urn:microsoft.com/office/officeart/2018/2/layout/IconCircleList"/>
    <dgm:cxn modelId="{829D9C9D-AFF7-4DB6-B900-E66131A0D16E}" type="presParOf" srcId="{E1B71061-7107-4FA0-A5F6-ED6E615A4C78}" destId="{533AF1C9-BE0C-4779-B48F-E2C29AAB76AE}" srcOrd="0" destOrd="0" presId="urn:microsoft.com/office/officeart/2018/2/layout/IconCircleList"/>
    <dgm:cxn modelId="{F9AF144B-F806-4F2F-8F46-8A7B4EF34751}" type="presParOf" srcId="{E1B71061-7107-4FA0-A5F6-ED6E615A4C78}" destId="{EE171EEE-4087-431D-BC3B-D9A8FE7009D4}" srcOrd="1" destOrd="0" presId="urn:microsoft.com/office/officeart/2018/2/layout/IconCircleList"/>
    <dgm:cxn modelId="{154F012E-BE08-40C7-B377-15A3B6A47D9D}" type="presParOf" srcId="{E1B71061-7107-4FA0-A5F6-ED6E615A4C78}" destId="{515A1B10-2FC0-473C-98DF-0007C9C5B0BD}" srcOrd="2" destOrd="0" presId="urn:microsoft.com/office/officeart/2018/2/layout/IconCircleList"/>
    <dgm:cxn modelId="{20CD9F5D-EC24-49B7-B26C-9C36BD8FC624}" type="presParOf" srcId="{E1B71061-7107-4FA0-A5F6-ED6E615A4C78}" destId="{CFB55AA5-A70F-4E2C-881B-49D7A2C49FB8}" srcOrd="3" destOrd="0" presId="urn:microsoft.com/office/officeart/2018/2/layout/IconCircleList"/>
    <dgm:cxn modelId="{57965FEF-A653-4A11-8982-9C9680C1CB41}" type="presParOf" srcId="{659A910B-C37B-4013-8FB9-CA76F91E8558}" destId="{D1EC53C9-4C84-4451-BF78-9DD617BE5108}" srcOrd="1" destOrd="0" presId="urn:microsoft.com/office/officeart/2018/2/layout/IconCircleList"/>
    <dgm:cxn modelId="{9A392272-C8D5-430D-A2C1-FFF9F6D357BE}" type="presParOf" srcId="{659A910B-C37B-4013-8FB9-CA76F91E8558}" destId="{5B6D8D78-C0EC-4A06-8E9F-DED7631F186C}" srcOrd="2" destOrd="0" presId="urn:microsoft.com/office/officeart/2018/2/layout/IconCircleList"/>
    <dgm:cxn modelId="{8BB9A68D-81F8-4AB8-B2F6-D0C3F083D602}" type="presParOf" srcId="{5B6D8D78-C0EC-4A06-8E9F-DED7631F186C}" destId="{3DE863B3-DDAE-47B7-8975-D102AADF29E1}" srcOrd="0" destOrd="0" presId="urn:microsoft.com/office/officeart/2018/2/layout/IconCircleList"/>
    <dgm:cxn modelId="{8E67595F-57BF-498C-8F15-6505CF182F36}" type="presParOf" srcId="{5B6D8D78-C0EC-4A06-8E9F-DED7631F186C}" destId="{14578A9A-6D53-452C-BB08-9F7738998FEC}" srcOrd="1" destOrd="0" presId="urn:microsoft.com/office/officeart/2018/2/layout/IconCircleList"/>
    <dgm:cxn modelId="{A6A908BC-D18D-444B-9EB3-F538B13BCF7A}" type="presParOf" srcId="{5B6D8D78-C0EC-4A06-8E9F-DED7631F186C}" destId="{4B97A8EB-FFD1-4E55-8952-40C4DEB30B7A}" srcOrd="2" destOrd="0" presId="urn:microsoft.com/office/officeart/2018/2/layout/IconCircleList"/>
    <dgm:cxn modelId="{D52CAFA5-696A-4DE0-970E-C01CBE6F9098}" type="presParOf" srcId="{5B6D8D78-C0EC-4A06-8E9F-DED7631F186C}" destId="{E8283D32-29D3-4B38-A983-5673D60FE3DC}" srcOrd="3" destOrd="0" presId="urn:microsoft.com/office/officeart/2018/2/layout/IconCircleList"/>
    <dgm:cxn modelId="{AF452D85-824A-44AD-A4B7-FD4E40003D99}" type="presParOf" srcId="{659A910B-C37B-4013-8FB9-CA76F91E8558}" destId="{E294A09E-0B9C-4736-BD90-489D7913CB8F}" srcOrd="3" destOrd="0" presId="urn:microsoft.com/office/officeart/2018/2/layout/IconCircleList"/>
    <dgm:cxn modelId="{F20D33D8-79C1-441F-AB2F-75865939382D}" type="presParOf" srcId="{659A910B-C37B-4013-8FB9-CA76F91E8558}" destId="{AC5AB47D-2B4C-4356-9B62-C3B26DDC18D0}" srcOrd="4" destOrd="0" presId="urn:microsoft.com/office/officeart/2018/2/layout/IconCircleList"/>
    <dgm:cxn modelId="{59B68CCC-E331-45F5-9635-66452EC236B9}" type="presParOf" srcId="{AC5AB47D-2B4C-4356-9B62-C3B26DDC18D0}" destId="{9F3DA1C2-F182-4E22-B5FB-D43457749943}" srcOrd="0" destOrd="0" presId="urn:microsoft.com/office/officeart/2018/2/layout/IconCircleList"/>
    <dgm:cxn modelId="{51ABA3C7-0AFC-4E7F-A3AC-680737A79507}" type="presParOf" srcId="{AC5AB47D-2B4C-4356-9B62-C3B26DDC18D0}" destId="{399C1C1A-4137-42EB-A9E2-5D0C58D68FCA}" srcOrd="1" destOrd="0" presId="urn:microsoft.com/office/officeart/2018/2/layout/IconCircleList"/>
    <dgm:cxn modelId="{1FA514F3-9537-4F1A-8431-C938A15D1057}" type="presParOf" srcId="{AC5AB47D-2B4C-4356-9B62-C3B26DDC18D0}" destId="{E48F5217-13F6-482D-BFBF-3BCC1D473DA2}" srcOrd="2" destOrd="0" presId="urn:microsoft.com/office/officeart/2018/2/layout/IconCircleList"/>
    <dgm:cxn modelId="{E0CBCF74-C870-4847-B7B9-312D9E85651B}" type="presParOf" srcId="{AC5AB47D-2B4C-4356-9B62-C3B26DDC18D0}" destId="{1C4AF866-3508-42DE-8027-46FEE3F7D7B2}" srcOrd="3" destOrd="0" presId="urn:microsoft.com/office/officeart/2018/2/layout/IconCircleList"/>
    <dgm:cxn modelId="{6FF6FF6C-7EA4-46B0-AB37-D8D44A415D3E}" type="presParOf" srcId="{659A910B-C37B-4013-8FB9-CA76F91E8558}" destId="{79D44AB6-2768-487C-80B3-7321CFCCD087}" srcOrd="5" destOrd="0" presId="urn:microsoft.com/office/officeart/2018/2/layout/IconCircleList"/>
    <dgm:cxn modelId="{5C9FA68E-644B-4024-8E72-2B53C2EF6974}" type="presParOf" srcId="{659A910B-C37B-4013-8FB9-CA76F91E8558}" destId="{CCCC686C-8307-4DD2-9613-42DE6B89D54A}" srcOrd="6" destOrd="0" presId="urn:microsoft.com/office/officeart/2018/2/layout/IconCircleList"/>
    <dgm:cxn modelId="{34494F9B-AD8E-4FE1-B220-7066F51F5519}" type="presParOf" srcId="{CCCC686C-8307-4DD2-9613-42DE6B89D54A}" destId="{C8421FF6-A07C-4132-965C-FA0494DFEA20}" srcOrd="0" destOrd="0" presId="urn:microsoft.com/office/officeart/2018/2/layout/IconCircleList"/>
    <dgm:cxn modelId="{1EE0643C-81C9-4F84-A093-54249D280CF7}" type="presParOf" srcId="{CCCC686C-8307-4DD2-9613-42DE6B89D54A}" destId="{055237FB-C004-44F9-97EF-BA622C6616D2}" srcOrd="1" destOrd="0" presId="urn:microsoft.com/office/officeart/2018/2/layout/IconCircleList"/>
    <dgm:cxn modelId="{5824DFB0-CE8C-4210-8405-90F40F81D358}" type="presParOf" srcId="{CCCC686C-8307-4DD2-9613-42DE6B89D54A}" destId="{20164322-93D6-4542-9067-22A45A5B5D36}" srcOrd="2" destOrd="0" presId="urn:microsoft.com/office/officeart/2018/2/layout/IconCircleList"/>
    <dgm:cxn modelId="{D6C86CDC-657C-49B3-8EB0-C040EADBB8C0}" type="presParOf" srcId="{CCCC686C-8307-4DD2-9613-42DE6B89D54A}" destId="{8D3E8937-E2C5-4FAF-B971-9D0A3E5C09F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120C9F-F74F-48CA-AF97-F989FAB395C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78525F-5AE6-479A-BCF4-6ABC7CC198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>
              <a:latin typeface="Corbel" panose="020B0503020204020204"/>
            </a:rPr>
            <a:t> </a:t>
          </a:r>
          <a:r>
            <a:rPr lang="en-GB" sz="2400"/>
            <a:t>Why Tokyo </a:t>
          </a:r>
          <a:endParaRPr lang="en-US" sz="2400"/>
        </a:p>
      </dgm:t>
    </dgm:pt>
    <dgm:pt modelId="{0A8A245E-B352-4E6B-B815-6F4D5B886BD6}" type="parTrans" cxnId="{402275F8-71C7-426E-BA1B-4DC2586F4304}">
      <dgm:prSet/>
      <dgm:spPr/>
      <dgm:t>
        <a:bodyPr/>
        <a:lstStyle/>
        <a:p>
          <a:endParaRPr lang="en-US" sz="2400"/>
        </a:p>
      </dgm:t>
    </dgm:pt>
    <dgm:pt modelId="{C34F592B-31A4-4CDA-BE70-4EE579DB0FA5}" type="sibTrans" cxnId="{402275F8-71C7-426E-BA1B-4DC2586F4304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E1B40C80-1267-433C-BB1A-03F6B029E404}">
      <dgm:prSet phldr="0"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D49E44E2-A5BB-41E3-B18A-AC334B38CA45}" type="parTrans" cxnId="{60CC3DEA-6B99-4125-8848-04836AD842A5}">
      <dgm:prSet/>
      <dgm:spPr/>
      <dgm:t>
        <a:bodyPr/>
        <a:lstStyle/>
        <a:p>
          <a:endParaRPr lang="en-US" sz="2400"/>
        </a:p>
      </dgm:t>
    </dgm:pt>
    <dgm:pt modelId="{FEC9FB7B-F471-414B-B18D-EEB04302AE5B}" type="sibTrans" cxnId="{60CC3DEA-6B99-4125-8848-04836AD842A5}">
      <dgm:prSet/>
      <dgm:spPr/>
      <dgm:t>
        <a:bodyPr/>
        <a:lstStyle/>
        <a:p>
          <a:endParaRPr lang="en-US" sz="2400"/>
        </a:p>
      </dgm:t>
    </dgm:pt>
    <dgm:pt modelId="{E96D0870-E330-4D97-AFD3-8647030080AE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92865903-964C-4879-A315-693ED70B608B}" type="parTrans" cxnId="{56A01151-E82A-4B86-A5C1-A21D2CD03E15}">
      <dgm:prSet/>
      <dgm:spPr/>
      <dgm:t>
        <a:bodyPr/>
        <a:lstStyle/>
        <a:p>
          <a:endParaRPr lang="en-US" sz="2400"/>
        </a:p>
      </dgm:t>
    </dgm:pt>
    <dgm:pt modelId="{554F87F9-0098-40CC-80F9-EAB8F53E1DB7}" type="sibTrans" cxnId="{56A01151-E82A-4B86-A5C1-A21D2CD03E15}">
      <dgm:prSet/>
      <dgm:spPr/>
      <dgm:t>
        <a:bodyPr/>
        <a:lstStyle/>
        <a:p>
          <a:endParaRPr lang="en-US" sz="2400"/>
        </a:p>
      </dgm:t>
    </dgm:pt>
    <dgm:pt modelId="{21479D22-37C3-4711-BB8F-508FB27BDC6C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solidFill>
                <a:srgbClr val="000000"/>
              </a:solidFill>
              <a:latin typeface="Corbel" panose="020B0503020204020204"/>
            </a:rPr>
            <a:t> World’s largest metro area</a:t>
          </a:r>
          <a:endParaRPr lang="en-US" sz="2400">
            <a:latin typeface="Corbel" panose="020B0503020204020204"/>
          </a:endParaRPr>
        </a:p>
      </dgm:t>
    </dgm:pt>
    <dgm:pt modelId="{DB577B9C-568A-44EE-A46F-759564CB81FD}" type="parTrans" cxnId="{1048FE23-0CB1-491D-9FC3-3495FFC84D92}">
      <dgm:prSet/>
      <dgm:spPr/>
      <dgm:t>
        <a:bodyPr/>
        <a:lstStyle/>
        <a:p>
          <a:endParaRPr lang="en-GB" sz="2400"/>
        </a:p>
      </dgm:t>
    </dgm:pt>
    <dgm:pt modelId="{D70A8E22-1C55-42AE-8B4E-692982CAB8A0}" type="sibTrans" cxnId="{1048FE23-0CB1-491D-9FC3-3495FFC84D92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BC280892-31E0-452F-A9A8-8827EEDFC8D8}">
      <dgm:prSet phldr="0"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7AA2F1DD-F5FC-4960-A3F7-FB19A03662A1}" type="parTrans" cxnId="{D4A0EB50-9253-4846-BC09-294340639805}">
      <dgm:prSet/>
      <dgm:spPr/>
      <dgm:t>
        <a:bodyPr/>
        <a:lstStyle/>
        <a:p>
          <a:endParaRPr lang="en-GB" sz="2400"/>
        </a:p>
      </dgm:t>
    </dgm:pt>
    <dgm:pt modelId="{91AF2828-1D85-4DB8-8A5B-869F33B3D9A9}" type="sibTrans" cxnId="{D4A0EB50-9253-4846-BC09-294340639805}">
      <dgm:prSet/>
      <dgm:spPr/>
      <dgm:t>
        <a:bodyPr/>
        <a:lstStyle/>
        <a:p>
          <a:endParaRPr lang="en-GB" sz="2400"/>
        </a:p>
      </dgm:t>
    </dgm:pt>
    <dgm:pt modelId="{BAA919C8-66AE-4FAD-96ED-E635817951F6}">
      <dgm:prSet phldr="0"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E8EC97C4-9D68-443A-830B-7F4B1D96291B}" type="parTrans" cxnId="{480C45CE-E501-4C15-A984-D0073E595C26}">
      <dgm:prSet/>
      <dgm:spPr/>
      <dgm:t>
        <a:bodyPr/>
        <a:lstStyle/>
        <a:p>
          <a:endParaRPr lang="en-GB" sz="2400"/>
        </a:p>
      </dgm:t>
    </dgm:pt>
    <dgm:pt modelId="{AEBC909D-D4C0-4098-8262-F844E9C3ADB4}" type="sibTrans" cxnId="{480C45CE-E501-4C15-A984-D0073E595C26}">
      <dgm:prSet/>
      <dgm:spPr/>
      <dgm:t>
        <a:bodyPr/>
        <a:lstStyle/>
        <a:p>
          <a:endParaRPr lang="en-GB" sz="2400"/>
        </a:p>
      </dgm:t>
    </dgm:pt>
    <dgm:pt modelId="{F962FA75-18E2-4A19-8264-CBCF934405AE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solidFill>
                <a:srgbClr val="000000"/>
              </a:solidFill>
              <a:latin typeface="Corbel" panose="020B0503020204020204"/>
            </a:rPr>
            <a:t> Exposed to typhoons, flooding, and heat </a:t>
          </a:r>
          <a:endParaRPr lang="en-US" sz="2400">
            <a:latin typeface="Corbel" panose="020B0503020204020204"/>
          </a:endParaRPr>
        </a:p>
      </dgm:t>
    </dgm:pt>
    <dgm:pt modelId="{9E579A4A-C134-4DFB-8B23-8812386B9F38}" type="parTrans" cxnId="{D5F5779F-9DE5-473F-AE79-21CBA819E8AA}">
      <dgm:prSet/>
      <dgm:spPr/>
      <dgm:t>
        <a:bodyPr/>
        <a:lstStyle/>
        <a:p>
          <a:endParaRPr lang="en-GB" sz="2400"/>
        </a:p>
      </dgm:t>
    </dgm:pt>
    <dgm:pt modelId="{85069AA8-A6E4-4A00-BAF2-0F35BB0528EB}" type="sibTrans" cxnId="{D5F5779F-9DE5-473F-AE79-21CBA819E8A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E8C36BA3-C4C0-4674-A6F2-E4090BFAD025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solidFill>
                <a:srgbClr val="000000"/>
              </a:solidFill>
              <a:latin typeface="Corbel" panose="020B0503020204020204"/>
            </a:rPr>
            <a:t>Coastal city with dense infrastructure</a:t>
          </a:r>
          <a:endParaRPr lang="en-US" sz="2400"/>
        </a:p>
      </dgm:t>
    </dgm:pt>
    <dgm:pt modelId="{1C6C4B6B-4975-49DF-B0B6-FCDBC3E547CA}" type="parTrans" cxnId="{3B6D2FAB-995E-4557-924C-000FF73B6A3D}">
      <dgm:prSet/>
      <dgm:spPr/>
      <dgm:t>
        <a:bodyPr/>
        <a:lstStyle/>
        <a:p>
          <a:endParaRPr lang="en-GB" sz="2400"/>
        </a:p>
      </dgm:t>
    </dgm:pt>
    <dgm:pt modelId="{B0CAB876-378D-4CCC-95B3-9E0E460A3F9D}" type="sibTrans" cxnId="{3B6D2FAB-995E-4557-924C-000FF73B6A3D}">
      <dgm:prSet/>
      <dgm:spPr/>
      <dgm:t>
        <a:bodyPr/>
        <a:lstStyle/>
        <a:p>
          <a:endParaRPr lang="en-GB" sz="2400"/>
        </a:p>
      </dgm:t>
    </dgm:pt>
    <dgm:pt modelId="{C6F1E0C7-020F-4799-BF7A-36AA5D8DAA87}" type="pres">
      <dgm:prSet presAssocID="{9D120C9F-F74F-48CA-AF97-F989FAB395C5}" presName="root" presStyleCnt="0">
        <dgm:presLayoutVars>
          <dgm:dir/>
          <dgm:resizeHandles val="exact"/>
        </dgm:presLayoutVars>
      </dgm:prSet>
      <dgm:spPr/>
    </dgm:pt>
    <dgm:pt modelId="{659A910B-C37B-4013-8FB9-CA76F91E8558}" type="pres">
      <dgm:prSet presAssocID="{9D120C9F-F74F-48CA-AF97-F989FAB395C5}" presName="container" presStyleCnt="0">
        <dgm:presLayoutVars>
          <dgm:dir/>
          <dgm:resizeHandles val="exact"/>
        </dgm:presLayoutVars>
      </dgm:prSet>
      <dgm:spPr/>
    </dgm:pt>
    <dgm:pt modelId="{E1B71061-7107-4FA0-A5F6-ED6E615A4C78}" type="pres">
      <dgm:prSet presAssocID="{3578525F-5AE6-479A-BCF4-6ABC7CC19838}" presName="compNode" presStyleCnt="0"/>
      <dgm:spPr/>
    </dgm:pt>
    <dgm:pt modelId="{533AF1C9-BE0C-4779-B48F-E2C29AAB76AE}" type="pres">
      <dgm:prSet presAssocID="{3578525F-5AE6-479A-BCF4-6ABC7CC19838}" presName="iconBgRect" presStyleLbl="bgShp" presStyleIdx="0" presStyleCnt="4"/>
      <dgm:spPr/>
    </dgm:pt>
    <dgm:pt modelId="{EE171EEE-4087-431D-BC3B-D9A8FE7009D4}" type="pres">
      <dgm:prSet presAssocID="{3578525F-5AE6-479A-BCF4-6ABC7CC198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15A1B10-2FC0-473C-98DF-0007C9C5B0BD}" type="pres">
      <dgm:prSet presAssocID="{3578525F-5AE6-479A-BCF4-6ABC7CC19838}" presName="spaceRect" presStyleCnt="0"/>
      <dgm:spPr/>
    </dgm:pt>
    <dgm:pt modelId="{CFB55AA5-A70F-4E2C-881B-49D7A2C49FB8}" type="pres">
      <dgm:prSet presAssocID="{3578525F-5AE6-479A-BCF4-6ABC7CC19838}" presName="textRect" presStyleLbl="revTx" presStyleIdx="0" presStyleCnt="4">
        <dgm:presLayoutVars>
          <dgm:chMax val="1"/>
          <dgm:chPref val="1"/>
        </dgm:presLayoutVars>
      </dgm:prSet>
      <dgm:spPr/>
    </dgm:pt>
    <dgm:pt modelId="{D1EC53C9-4C84-4451-BF78-9DD617BE5108}" type="pres">
      <dgm:prSet presAssocID="{C34F592B-31A4-4CDA-BE70-4EE579DB0FA5}" presName="sibTrans" presStyleLbl="sibTrans2D1" presStyleIdx="0" presStyleCnt="0"/>
      <dgm:spPr/>
    </dgm:pt>
    <dgm:pt modelId="{5B6D8D78-C0EC-4A06-8E9F-DED7631F186C}" type="pres">
      <dgm:prSet presAssocID="{21479D22-37C3-4711-BB8F-508FB27BDC6C}" presName="compNode" presStyleCnt="0"/>
      <dgm:spPr/>
    </dgm:pt>
    <dgm:pt modelId="{3DE863B3-DDAE-47B7-8975-D102AADF29E1}" type="pres">
      <dgm:prSet presAssocID="{21479D22-37C3-4711-BB8F-508FB27BDC6C}" presName="iconBgRect" presStyleLbl="bgShp" presStyleIdx="1" presStyleCnt="4"/>
      <dgm:spPr/>
    </dgm:pt>
    <dgm:pt modelId="{14578A9A-6D53-452C-BB08-9F7738998FEC}" type="pres">
      <dgm:prSet presAssocID="{21479D22-37C3-4711-BB8F-508FB27BDC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4B97A8EB-FFD1-4E55-8952-40C4DEB30B7A}" type="pres">
      <dgm:prSet presAssocID="{21479D22-37C3-4711-BB8F-508FB27BDC6C}" presName="spaceRect" presStyleCnt="0"/>
      <dgm:spPr/>
    </dgm:pt>
    <dgm:pt modelId="{E8283D32-29D3-4B38-A983-5673D60FE3DC}" type="pres">
      <dgm:prSet presAssocID="{21479D22-37C3-4711-BB8F-508FB27BDC6C}" presName="textRect" presStyleLbl="revTx" presStyleIdx="1" presStyleCnt="4">
        <dgm:presLayoutVars>
          <dgm:chMax val="1"/>
          <dgm:chPref val="1"/>
        </dgm:presLayoutVars>
      </dgm:prSet>
      <dgm:spPr/>
    </dgm:pt>
    <dgm:pt modelId="{E294A09E-0B9C-4736-BD90-489D7913CB8F}" type="pres">
      <dgm:prSet presAssocID="{D70A8E22-1C55-42AE-8B4E-692982CAB8A0}" presName="sibTrans" presStyleLbl="sibTrans2D1" presStyleIdx="0" presStyleCnt="0"/>
      <dgm:spPr/>
    </dgm:pt>
    <dgm:pt modelId="{AC5AB47D-2B4C-4356-9B62-C3B26DDC18D0}" type="pres">
      <dgm:prSet presAssocID="{F962FA75-18E2-4A19-8264-CBCF934405AE}" presName="compNode" presStyleCnt="0"/>
      <dgm:spPr/>
    </dgm:pt>
    <dgm:pt modelId="{9F3DA1C2-F182-4E22-B5FB-D43457749943}" type="pres">
      <dgm:prSet presAssocID="{F962FA75-18E2-4A19-8264-CBCF934405AE}" presName="iconBgRect" presStyleLbl="bgShp" presStyleIdx="2" presStyleCnt="4"/>
      <dgm:spPr/>
    </dgm:pt>
    <dgm:pt modelId="{399C1C1A-4137-42EB-A9E2-5D0C58D68FCA}" type="pres">
      <dgm:prSet presAssocID="{F962FA75-18E2-4A19-8264-CBCF934405A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E48F5217-13F6-482D-BFBF-3BCC1D473DA2}" type="pres">
      <dgm:prSet presAssocID="{F962FA75-18E2-4A19-8264-CBCF934405AE}" presName="spaceRect" presStyleCnt="0"/>
      <dgm:spPr/>
    </dgm:pt>
    <dgm:pt modelId="{1C4AF866-3508-42DE-8027-46FEE3F7D7B2}" type="pres">
      <dgm:prSet presAssocID="{F962FA75-18E2-4A19-8264-CBCF934405AE}" presName="textRect" presStyleLbl="revTx" presStyleIdx="2" presStyleCnt="4">
        <dgm:presLayoutVars>
          <dgm:chMax val="1"/>
          <dgm:chPref val="1"/>
        </dgm:presLayoutVars>
      </dgm:prSet>
      <dgm:spPr/>
    </dgm:pt>
    <dgm:pt modelId="{E21FDEF0-9A93-4EB1-ACB8-B7208552F731}" type="pres">
      <dgm:prSet presAssocID="{85069AA8-A6E4-4A00-BAF2-0F35BB0528EB}" presName="sibTrans" presStyleLbl="sibTrans2D1" presStyleIdx="0" presStyleCnt="0"/>
      <dgm:spPr/>
    </dgm:pt>
    <dgm:pt modelId="{678B386D-E3C5-40F6-A5C2-B6F95D75C25A}" type="pres">
      <dgm:prSet presAssocID="{E8C36BA3-C4C0-4674-A6F2-E4090BFAD025}" presName="compNode" presStyleCnt="0"/>
      <dgm:spPr/>
    </dgm:pt>
    <dgm:pt modelId="{693B552A-96EA-482A-B83D-39887F744E92}" type="pres">
      <dgm:prSet presAssocID="{E8C36BA3-C4C0-4674-A6F2-E4090BFAD025}" presName="iconBgRect" presStyleLbl="bgShp" presStyleIdx="3" presStyleCnt="4"/>
      <dgm:spPr/>
    </dgm:pt>
    <dgm:pt modelId="{81D8DAA3-F622-485B-8BA2-2ABE0EE7A84F}" type="pres">
      <dgm:prSet presAssocID="{E8C36BA3-C4C0-4674-A6F2-E4090BFAD0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11A65010-3912-45D5-8A75-3560D2E7A5B5}" type="pres">
      <dgm:prSet presAssocID="{E8C36BA3-C4C0-4674-A6F2-E4090BFAD025}" presName="spaceRect" presStyleCnt="0"/>
      <dgm:spPr/>
    </dgm:pt>
    <dgm:pt modelId="{3DC1F0A8-3DCB-4732-A51F-0219229CE569}" type="pres">
      <dgm:prSet presAssocID="{E8C36BA3-C4C0-4674-A6F2-E4090BFAD02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048FE23-0CB1-491D-9FC3-3495FFC84D92}" srcId="{9D120C9F-F74F-48CA-AF97-F989FAB395C5}" destId="{21479D22-37C3-4711-BB8F-508FB27BDC6C}" srcOrd="1" destOrd="0" parTransId="{DB577B9C-568A-44EE-A46F-759564CB81FD}" sibTransId="{D70A8E22-1C55-42AE-8B4E-692982CAB8A0}"/>
    <dgm:cxn modelId="{C53AE32A-2B99-4633-B033-23E3BFA4AAFA}" type="presOf" srcId="{9D120C9F-F74F-48CA-AF97-F989FAB395C5}" destId="{C6F1E0C7-020F-4799-BF7A-36AA5D8DAA87}" srcOrd="0" destOrd="0" presId="urn:microsoft.com/office/officeart/2018/2/layout/IconCircleList"/>
    <dgm:cxn modelId="{D0537B65-CF65-4040-90B1-8EDB6B329A22}" type="presOf" srcId="{21479D22-37C3-4711-BB8F-508FB27BDC6C}" destId="{E8283D32-29D3-4B38-A983-5673D60FE3DC}" srcOrd="0" destOrd="0" presId="urn:microsoft.com/office/officeart/2018/2/layout/IconCircleList"/>
    <dgm:cxn modelId="{4A429E49-3EE8-469F-9292-848D6A8CD945}" type="presOf" srcId="{3578525F-5AE6-479A-BCF4-6ABC7CC19838}" destId="{CFB55AA5-A70F-4E2C-881B-49D7A2C49FB8}" srcOrd="0" destOrd="0" presId="urn:microsoft.com/office/officeart/2018/2/layout/IconCircleList"/>
    <dgm:cxn modelId="{A173826E-BBE4-43AB-85EE-0A97A7008CF2}" type="presOf" srcId="{F962FA75-18E2-4A19-8264-CBCF934405AE}" destId="{1C4AF866-3508-42DE-8027-46FEE3F7D7B2}" srcOrd="0" destOrd="0" presId="urn:microsoft.com/office/officeart/2018/2/layout/IconCircleList"/>
    <dgm:cxn modelId="{D4A0EB50-9253-4846-BC09-294340639805}" srcId="{E8C36BA3-C4C0-4674-A6F2-E4090BFAD025}" destId="{BC280892-31E0-452F-A9A8-8827EEDFC8D8}" srcOrd="0" destOrd="0" parTransId="{7AA2F1DD-F5FC-4960-A3F7-FB19A03662A1}" sibTransId="{91AF2828-1D85-4DB8-8A5B-869F33B3D9A9}"/>
    <dgm:cxn modelId="{56A01151-E82A-4B86-A5C1-A21D2CD03E15}" srcId="{E8C36BA3-C4C0-4674-A6F2-E4090BFAD025}" destId="{E96D0870-E330-4D97-AFD3-8647030080AE}" srcOrd="3" destOrd="0" parTransId="{92865903-964C-4879-A315-693ED70B608B}" sibTransId="{554F87F9-0098-40CC-80F9-EAB8F53E1DB7}"/>
    <dgm:cxn modelId="{4FC00E83-3B0A-4C02-BC00-1DCF565606CD}" type="presOf" srcId="{E8C36BA3-C4C0-4674-A6F2-E4090BFAD025}" destId="{3DC1F0A8-3DCB-4732-A51F-0219229CE569}" srcOrd="0" destOrd="0" presId="urn:microsoft.com/office/officeart/2018/2/layout/IconCircleList"/>
    <dgm:cxn modelId="{D5F5779F-9DE5-473F-AE79-21CBA819E8AA}" srcId="{9D120C9F-F74F-48CA-AF97-F989FAB395C5}" destId="{F962FA75-18E2-4A19-8264-CBCF934405AE}" srcOrd="2" destOrd="0" parTransId="{9E579A4A-C134-4DFB-8B23-8812386B9F38}" sibTransId="{85069AA8-A6E4-4A00-BAF2-0F35BB0528EB}"/>
    <dgm:cxn modelId="{3B6D2FAB-995E-4557-924C-000FF73B6A3D}" srcId="{9D120C9F-F74F-48CA-AF97-F989FAB395C5}" destId="{E8C36BA3-C4C0-4674-A6F2-E4090BFAD025}" srcOrd="3" destOrd="0" parTransId="{1C6C4B6B-4975-49DF-B0B6-FCDBC3E547CA}" sibTransId="{B0CAB876-378D-4CCC-95B3-9E0E460A3F9D}"/>
    <dgm:cxn modelId="{2D02F1AE-B93F-4DE4-8490-ADCA4C5B3D74}" type="presOf" srcId="{C34F592B-31A4-4CDA-BE70-4EE579DB0FA5}" destId="{D1EC53C9-4C84-4451-BF78-9DD617BE5108}" srcOrd="0" destOrd="0" presId="urn:microsoft.com/office/officeart/2018/2/layout/IconCircleList"/>
    <dgm:cxn modelId="{FD7603B6-DFD5-4AB5-B59F-7D8C9ADCE3B5}" type="presOf" srcId="{D70A8E22-1C55-42AE-8B4E-692982CAB8A0}" destId="{E294A09E-0B9C-4736-BD90-489D7913CB8F}" srcOrd="0" destOrd="0" presId="urn:microsoft.com/office/officeart/2018/2/layout/IconCircleList"/>
    <dgm:cxn modelId="{480C45CE-E501-4C15-A984-D0073E595C26}" srcId="{E8C36BA3-C4C0-4674-A6F2-E4090BFAD025}" destId="{BAA919C8-66AE-4FAD-96ED-E635817951F6}" srcOrd="1" destOrd="0" parTransId="{E8EC97C4-9D68-443A-830B-7F4B1D96291B}" sibTransId="{AEBC909D-D4C0-4098-8262-F844E9C3ADB4}"/>
    <dgm:cxn modelId="{60CC3DEA-6B99-4125-8848-04836AD842A5}" srcId="{E8C36BA3-C4C0-4674-A6F2-E4090BFAD025}" destId="{E1B40C80-1267-433C-BB1A-03F6B029E404}" srcOrd="2" destOrd="0" parTransId="{D49E44E2-A5BB-41E3-B18A-AC334B38CA45}" sibTransId="{FEC9FB7B-F471-414B-B18D-EEB04302AE5B}"/>
    <dgm:cxn modelId="{694B21F0-4074-4177-9333-99DC7058821A}" type="presOf" srcId="{85069AA8-A6E4-4A00-BAF2-0F35BB0528EB}" destId="{E21FDEF0-9A93-4EB1-ACB8-B7208552F731}" srcOrd="0" destOrd="0" presId="urn:microsoft.com/office/officeart/2018/2/layout/IconCircleList"/>
    <dgm:cxn modelId="{402275F8-71C7-426E-BA1B-4DC2586F4304}" srcId="{9D120C9F-F74F-48CA-AF97-F989FAB395C5}" destId="{3578525F-5AE6-479A-BCF4-6ABC7CC19838}" srcOrd="0" destOrd="0" parTransId="{0A8A245E-B352-4E6B-B815-6F4D5B886BD6}" sibTransId="{C34F592B-31A4-4CDA-BE70-4EE579DB0FA5}"/>
    <dgm:cxn modelId="{37A16F8B-79D7-46A8-AFFC-4F5C79AABA92}" type="presParOf" srcId="{C6F1E0C7-020F-4799-BF7A-36AA5D8DAA87}" destId="{659A910B-C37B-4013-8FB9-CA76F91E8558}" srcOrd="0" destOrd="0" presId="urn:microsoft.com/office/officeart/2018/2/layout/IconCircleList"/>
    <dgm:cxn modelId="{D50BF9AC-C438-43A1-A3EC-2398F94C7F82}" type="presParOf" srcId="{659A910B-C37B-4013-8FB9-CA76F91E8558}" destId="{E1B71061-7107-4FA0-A5F6-ED6E615A4C78}" srcOrd="0" destOrd="0" presId="urn:microsoft.com/office/officeart/2018/2/layout/IconCircleList"/>
    <dgm:cxn modelId="{F638AA08-EA91-4903-A1F4-E7984A04FDD3}" type="presParOf" srcId="{E1B71061-7107-4FA0-A5F6-ED6E615A4C78}" destId="{533AF1C9-BE0C-4779-B48F-E2C29AAB76AE}" srcOrd="0" destOrd="0" presId="urn:microsoft.com/office/officeart/2018/2/layout/IconCircleList"/>
    <dgm:cxn modelId="{00100D2B-3775-4DA1-A32E-D944195563E8}" type="presParOf" srcId="{E1B71061-7107-4FA0-A5F6-ED6E615A4C78}" destId="{EE171EEE-4087-431D-BC3B-D9A8FE7009D4}" srcOrd="1" destOrd="0" presId="urn:microsoft.com/office/officeart/2018/2/layout/IconCircleList"/>
    <dgm:cxn modelId="{0BC10166-16CA-4D8D-B1FD-0475AC0A9818}" type="presParOf" srcId="{E1B71061-7107-4FA0-A5F6-ED6E615A4C78}" destId="{515A1B10-2FC0-473C-98DF-0007C9C5B0BD}" srcOrd="2" destOrd="0" presId="urn:microsoft.com/office/officeart/2018/2/layout/IconCircleList"/>
    <dgm:cxn modelId="{324E181E-0598-48C6-A17E-A8F99791F40B}" type="presParOf" srcId="{E1B71061-7107-4FA0-A5F6-ED6E615A4C78}" destId="{CFB55AA5-A70F-4E2C-881B-49D7A2C49FB8}" srcOrd="3" destOrd="0" presId="urn:microsoft.com/office/officeart/2018/2/layout/IconCircleList"/>
    <dgm:cxn modelId="{8167DCF2-DDB6-4AE8-A5A5-086670E6E23F}" type="presParOf" srcId="{659A910B-C37B-4013-8FB9-CA76F91E8558}" destId="{D1EC53C9-4C84-4451-BF78-9DD617BE5108}" srcOrd="1" destOrd="0" presId="urn:microsoft.com/office/officeart/2018/2/layout/IconCircleList"/>
    <dgm:cxn modelId="{811820C4-894D-464E-9430-175CA14BBD4D}" type="presParOf" srcId="{659A910B-C37B-4013-8FB9-CA76F91E8558}" destId="{5B6D8D78-C0EC-4A06-8E9F-DED7631F186C}" srcOrd="2" destOrd="0" presId="urn:microsoft.com/office/officeart/2018/2/layout/IconCircleList"/>
    <dgm:cxn modelId="{4CDDE2AD-52F7-4DF7-9794-10471C4828FD}" type="presParOf" srcId="{5B6D8D78-C0EC-4A06-8E9F-DED7631F186C}" destId="{3DE863B3-DDAE-47B7-8975-D102AADF29E1}" srcOrd="0" destOrd="0" presId="urn:microsoft.com/office/officeart/2018/2/layout/IconCircleList"/>
    <dgm:cxn modelId="{253BD8AF-81B7-4036-A743-0D23400FDE20}" type="presParOf" srcId="{5B6D8D78-C0EC-4A06-8E9F-DED7631F186C}" destId="{14578A9A-6D53-452C-BB08-9F7738998FEC}" srcOrd="1" destOrd="0" presId="urn:microsoft.com/office/officeart/2018/2/layout/IconCircleList"/>
    <dgm:cxn modelId="{5DE4E98F-451A-48BC-AD2C-F5B67F32FCCA}" type="presParOf" srcId="{5B6D8D78-C0EC-4A06-8E9F-DED7631F186C}" destId="{4B97A8EB-FFD1-4E55-8952-40C4DEB30B7A}" srcOrd="2" destOrd="0" presId="urn:microsoft.com/office/officeart/2018/2/layout/IconCircleList"/>
    <dgm:cxn modelId="{AFACF569-9091-4A4D-A49B-FF5206B7E51E}" type="presParOf" srcId="{5B6D8D78-C0EC-4A06-8E9F-DED7631F186C}" destId="{E8283D32-29D3-4B38-A983-5673D60FE3DC}" srcOrd="3" destOrd="0" presId="urn:microsoft.com/office/officeart/2018/2/layout/IconCircleList"/>
    <dgm:cxn modelId="{CD04785A-2A89-45FA-9C3E-B3C938FA998C}" type="presParOf" srcId="{659A910B-C37B-4013-8FB9-CA76F91E8558}" destId="{E294A09E-0B9C-4736-BD90-489D7913CB8F}" srcOrd="3" destOrd="0" presId="urn:microsoft.com/office/officeart/2018/2/layout/IconCircleList"/>
    <dgm:cxn modelId="{FEA19311-A737-4B2B-B7F6-5CD01360B92D}" type="presParOf" srcId="{659A910B-C37B-4013-8FB9-CA76F91E8558}" destId="{AC5AB47D-2B4C-4356-9B62-C3B26DDC18D0}" srcOrd="4" destOrd="0" presId="urn:microsoft.com/office/officeart/2018/2/layout/IconCircleList"/>
    <dgm:cxn modelId="{603D038D-A361-46F6-B2FB-D378304FFCD5}" type="presParOf" srcId="{AC5AB47D-2B4C-4356-9B62-C3B26DDC18D0}" destId="{9F3DA1C2-F182-4E22-B5FB-D43457749943}" srcOrd="0" destOrd="0" presId="urn:microsoft.com/office/officeart/2018/2/layout/IconCircleList"/>
    <dgm:cxn modelId="{A9FA5C78-1445-4B36-A010-9B01C7CA4F86}" type="presParOf" srcId="{AC5AB47D-2B4C-4356-9B62-C3B26DDC18D0}" destId="{399C1C1A-4137-42EB-A9E2-5D0C58D68FCA}" srcOrd="1" destOrd="0" presId="urn:microsoft.com/office/officeart/2018/2/layout/IconCircleList"/>
    <dgm:cxn modelId="{DADB2A26-7FDD-459F-A997-2C292AE0D0FD}" type="presParOf" srcId="{AC5AB47D-2B4C-4356-9B62-C3B26DDC18D0}" destId="{E48F5217-13F6-482D-BFBF-3BCC1D473DA2}" srcOrd="2" destOrd="0" presId="urn:microsoft.com/office/officeart/2018/2/layout/IconCircleList"/>
    <dgm:cxn modelId="{BAD6209C-A193-43F4-B2EE-E220594869EB}" type="presParOf" srcId="{AC5AB47D-2B4C-4356-9B62-C3B26DDC18D0}" destId="{1C4AF866-3508-42DE-8027-46FEE3F7D7B2}" srcOrd="3" destOrd="0" presId="urn:microsoft.com/office/officeart/2018/2/layout/IconCircleList"/>
    <dgm:cxn modelId="{78CEB9E3-A6B3-4B13-93F9-7209078DA3B2}" type="presParOf" srcId="{659A910B-C37B-4013-8FB9-CA76F91E8558}" destId="{E21FDEF0-9A93-4EB1-ACB8-B7208552F731}" srcOrd="5" destOrd="0" presId="urn:microsoft.com/office/officeart/2018/2/layout/IconCircleList"/>
    <dgm:cxn modelId="{BC365269-6680-4357-BBFF-F8645A652CB1}" type="presParOf" srcId="{659A910B-C37B-4013-8FB9-CA76F91E8558}" destId="{678B386D-E3C5-40F6-A5C2-B6F95D75C25A}" srcOrd="6" destOrd="0" presId="urn:microsoft.com/office/officeart/2018/2/layout/IconCircleList"/>
    <dgm:cxn modelId="{C016D0DB-3E41-400B-BCB4-1E63021E3E64}" type="presParOf" srcId="{678B386D-E3C5-40F6-A5C2-B6F95D75C25A}" destId="{693B552A-96EA-482A-B83D-39887F744E92}" srcOrd="0" destOrd="0" presId="urn:microsoft.com/office/officeart/2018/2/layout/IconCircleList"/>
    <dgm:cxn modelId="{34566AE9-4735-4993-9CDB-A0F5299CE5EC}" type="presParOf" srcId="{678B386D-E3C5-40F6-A5C2-B6F95D75C25A}" destId="{81D8DAA3-F622-485B-8BA2-2ABE0EE7A84F}" srcOrd="1" destOrd="0" presId="urn:microsoft.com/office/officeart/2018/2/layout/IconCircleList"/>
    <dgm:cxn modelId="{02E5336C-D4BD-4073-BBBF-1896BBB95249}" type="presParOf" srcId="{678B386D-E3C5-40F6-A5C2-B6F95D75C25A}" destId="{11A65010-3912-45D5-8A75-3560D2E7A5B5}" srcOrd="2" destOrd="0" presId="urn:microsoft.com/office/officeart/2018/2/layout/IconCircleList"/>
    <dgm:cxn modelId="{AE45789F-C7EA-4B02-8895-5244F5A8DFEA}" type="presParOf" srcId="{678B386D-E3C5-40F6-A5C2-B6F95D75C25A}" destId="{3DC1F0A8-3DCB-4732-A51F-0219229CE56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82B61D-9B9B-4CC8-974F-2C7496393C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6F6004-AEB4-4B23-B5C9-3807060FE3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Climate extremes are projected to intensify — frequency, severity, and duration will all increase</a:t>
          </a:r>
          <a:endParaRPr lang="en-US"/>
        </a:p>
      </dgm:t>
    </dgm:pt>
    <dgm:pt modelId="{82502345-23D2-4347-A80B-13D9E3CC1E06}" type="parTrans" cxnId="{83AEC2F3-9D5F-45DF-8990-C0E80E4ECD7E}">
      <dgm:prSet/>
      <dgm:spPr/>
      <dgm:t>
        <a:bodyPr/>
        <a:lstStyle/>
        <a:p>
          <a:endParaRPr lang="en-US"/>
        </a:p>
      </dgm:t>
    </dgm:pt>
    <dgm:pt modelId="{E5A414D3-493F-45E0-AD8F-1D86D864FB8A}" type="sibTrans" cxnId="{83AEC2F3-9D5F-45DF-8990-C0E80E4ECD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713E6A-6FA4-4D23-9349-05ACBCF2C89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Current analysis is limited to temperature and precipitation, monthly data, and two scenarios</a:t>
          </a:r>
          <a:endParaRPr lang="en-US"/>
        </a:p>
      </dgm:t>
    </dgm:pt>
    <dgm:pt modelId="{F4E9DD90-668E-44DD-8611-2BE16B97390F}" type="parTrans" cxnId="{6CC5069D-9C68-43EF-ACAF-5B5E183D9BFA}">
      <dgm:prSet/>
      <dgm:spPr/>
      <dgm:t>
        <a:bodyPr/>
        <a:lstStyle/>
        <a:p>
          <a:endParaRPr lang="en-US"/>
        </a:p>
      </dgm:t>
    </dgm:pt>
    <dgm:pt modelId="{6A541023-9C4A-4FF0-841E-D0668F101662}" type="sibTrans" cxnId="{6CC5069D-9C68-43EF-ACAF-5B5E183D9B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95E61C4-1AE5-40D2-98BF-7B8C3674AB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Future work should use daily datasets, a multi-model approach, and integrate variables like humidity and wind for compound risk assessment</a:t>
          </a:r>
          <a:endParaRPr lang="en-US"/>
        </a:p>
      </dgm:t>
    </dgm:pt>
    <dgm:pt modelId="{241682B7-53DD-408D-81F9-8788BFC25373}" type="parTrans" cxnId="{74C0FAAA-EA03-456E-AAD9-8A1FE75E066E}">
      <dgm:prSet/>
      <dgm:spPr/>
      <dgm:t>
        <a:bodyPr/>
        <a:lstStyle/>
        <a:p>
          <a:endParaRPr lang="en-US"/>
        </a:p>
      </dgm:t>
    </dgm:pt>
    <dgm:pt modelId="{C1FD687B-7C69-4ABC-B309-94C6BE99E336}" type="sibTrans" cxnId="{74C0FAAA-EA03-456E-AAD9-8A1FE75E06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3CC75E-14BE-4DCB-B433-EADF08B10B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future are we planning for — and how fast must we act?</a:t>
          </a:r>
          <a:endParaRPr lang="en-US"/>
        </a:p>
      </dgm:t>
    </dgm:pt>
    <dgm:pt modelId="{F4298E19-F26C-4281-A1DC-F85C653C8D11}" type="parTrans" cxnId="{DC01F997-0EF0-47CE-BE45-74656373A7F2}">
      <dgm:prSet/>
      <dgm:spPr/>
      <dgm:t>
        <a:bodyPr/>
        <a:lstStyle/>
        <a:p>
          <a:endParaRPr lang="en-US"/>
        </a:p>
      </dgm:t>
    </dgm:pt>
    <dgm:pt modelId="{A45C2078-C14D-4CF8-9F54-B0658F20581D}" type="sibTrans" cxnId="{DC01F997-0EF0-47CE-BE45-74656373A7F2}">
      <dgm:prSet/>
      <dgm:spPr/>
      <dgm:t>
        <a:bodyPr/>
        <a:lstStyle/>
        <a:p>
          <a:endParaRPr lang="en-US"/>
        </a:p>
      </dgm:t>
    </dgm:pt>
    <dgm:pt modelId="{341E1038-2E50-483C-814A-D5FE0AD71C35}" type="pres">
      <dgm:prSet presAssocID="{C582B61D-9B9B-4CC8-974F-2C7496393C24}" presName="root" presStyleCnt="0">
        <dgm:presLayoutVars>
          <dgm:dir/>
          <dgm:resizeHandles val="exact"/>
        </dgm:presLayoutVars>
      </dgm:prSet>
      <dgm:spPr/>
    </dgm:pt>
    <dgm:pt modelId="{456F0630-38D9-460A-985B-81FC3CF61FA0}" type="pres">
      <dgm:prSet presAssocID="{C582B61D-9B9B-4CC8-974F-2C7496393C24}" presName="container" presStyleCnt="0">
        <dgm:presLayoutVars>
          <dgm:dir/>
          <dgm:resizeHandles val="exact"/>
        </dgm:presLayoutVars>
      </dgm:prSet>
      <dgm:spPr/>
    </dgm:pt>
    <dgm:pt modelId="{522FB94E-A1E0-4363-BE91-602C7E113CED}" type="pres">
      <dgm:prSet presAssocID="{4E6F6004-AEB4-4B23-B5C9-3807060FE335}" presName="compNode" presStyleCnt="0"/>
      <dgm:spPr/>
    </dgm:pt>
    <dgm:pt modelId="{A309D427-0554-46F3-B0D6-8C3E9FBED52E}" type="pres">
      <dgm:prSet presAssocID="{4E6F6004-AEB4-4B23-B5C9-3807060FE335}" presName="iconBgRect" presStyleLbl="bgShp" presStyleIdx="0" presStyleCnt="4"/>
      <dgm:spPr/>
    </dgm:pt>
    <dgm:pt modelId="{9689E3B4-86C9-4F68-AA63-8D49A29B9D22}" type="pres">
      <dgm:prSet presAssocID="{4E6F6004-AEB4-4B23-B5C9-3807060FE3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AF6353EA-D1C3-449F-A37B-742A0CDEACA9}" type="pres">
      <dgm:prSet presAssocID="{4E6F6004-AEB4-4B23-B5C9-3807060FE335}" presName="spaceRect" presStyleCnt="0"/>
      <dgm:spPr/>
    </dgm:pt>
    <dgm:pt modelId="{DD97ED2D-7FA6-4E50-83AC-F340CEEA3D4C}" type="pres">
      <dgm:prSet presAssocID="{4E6F6004-AEB4-4B23-B5C9-3807060FE335}" presName="textRect" presStyleLbl="revTx" presStyleIdx="0" presStyleCnt="4">
        <dgm:presLayoutVars>
          <dgm:chMax val="1"/>
          <dgm:chPref val="1"/>
        </dgm:presLayoutVars>
      </dgm:prSet>
      <dgm:spPr/>
    </dgm:pt>
    <dgm:pt modelId="{03D0CB7D-3FA4-43B2-9BE5-F21283A226BF}" type="pres">
      <dgm:prSet presAssocID="{E5A414D3-493F-45E0-AD8F-1D86D864FB8A}" presName="sibTrans" presStyleLbl="sibTrans2D1" presStyleIdx="0" presStyleCnt="0"/>
      <dgm:spPr/>
    </dgm:pt>
    <dgm:pt modelId="{A576C77D-CF7D-4052-A43E-A464DBF25653}" type="pres">
      <dgm:prSet presAssocID="{D6713E6A-6FA4-4D23-9349-05ACBCF2C89C}" presName="compNode" presStyleCnt="0"/>
      <dgm:spPr/>
    </dgm:pt>
    <dgm:pt modelId="{FDBB061C-4B0A-4042-83EA-698E498395FF}" type="pres">
      <dgm:prSet presAssocID="{D6713E6A-6FA4-4D23-9349-05ACBCF2C89C}" presName="iconBgRect" presStyleLbl="bgShp" presStyleIdx="1" presStyleCnt="4"/>
      <dgm:spPr/>
    </dgm:pt>
    <dgm:pt modelId="{B743721A-D433-4AB2-A51D-A55DC1DBB32D}" type="pres">
      <dgm:prSet presAssocID="{D6713E6A-6FA4-4D23-9349-05ACBCF2C8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07111E53-AC07-4A0B-97E0-58BC4E3FA313}" type="pres">
      <dgm:prSet presAssocID="{D6713E6A-6FA4-4D23-9349-05ACBCF2C89C}" presName="spaceRect" presStyleCnt="0"/>
      <dgm:spPr/>
    </dgm:pt>
    <dgm:pt modelId="{7CA24964-9708-44B9-8490-C5325FC036DA}" type="pres">
      <dgm:prSet presAssocID="{D6713E6A-6FA4-4D23-9349-05ACBCF2C89C}" presName="textRect" presStyleLbl="revTx" presStyleIdx="1" presStyleCnt="4">
        <dgm:presLayoutVars>
          <dgm:chMax val="1"/>
          <dgm:chPref val="1"/>
        </dgm:presLayoutVars>
      </dgm:prSet>
      <dgm:spPr/>
    </dgm:pt>
    <dgm:pt modelId="{218A0EF3-B599-4B57-8A65-032F11BE2743}" type="pres">
      <dgm:prSet presAssocID="{6A541023-9C4A-4FF0-841E-D0668F101662}" presName="sibTrans" presStyleLbl="sibTrans2D1" presStyleIdx="0" presStyleCnt="0"/>
      <dgm:spPr/>
    </dgm:pt>
    <dgm:pt modelId="{8421D5C1-6316-4817-89B7-166CAD865F49}" type="pres">
      <dgm:prSet presAssocID="{595E61C4-1AE5-40D2-98BF-7B8C3674ABCF}" presName="compNode" presStyleCnt="0"/>
      <dgm:spPr/>
    </dgm:pt>
    <dgm:pt modelId="{D936AD99-18D0-46C4-B46F-4E9D0B71AA98}" type="pres">
      <dgm:prSet presAssocID="{595E61C4-1AE5-40D2-98BF-7B8C3674ABCF}" presName="iconBgRect" presStyleLbl="bgShp" presStyleIdx="2" presStyleCnt="4"/>
      <dgm:spPr/>
    </dgm:pt>
    <dgm:pt modelId="{9557F648-73C8-4C8C-97F7-5122AAE4E791}" type="pres">
      <dgm:prSet presAssocID="{595E61C4-1AE5-40D2-98BF-7B8C3674AB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54893FCF-D92F-479A-9E9A-8CE7F848D36C}" type="pres">
      <dgm:prSet presAssocID="{595E61C4-1AE5-40D2-98BF-7B8C3674ABCF}" presName="spaceRect" presStyleCnt="0"/>
      <dgm:spPr/>
    </dgm:pt>
    <dgm:pt modelId="{EDCB9773-1239-469F-A88D-89321F35D762}" type="pres">
      <dgm:prSet presAssocID="{595E61C4-1AE5-40D2-98BF-7B8C3674ABCF}" presName="textRect" presStyleLbl="revTx" presStyleIdx="2" presStyleCnt="4">
        <dgm:presLayoutVars>
          <dgm:chMax val="1"/>
          <dgm:chPref val="1"/>
        </dgm:presLayoutVars>
      </dgm:prSet>
      <dgm:spPr/>
    </dgm:pt>
    <dgm:pt modelId="{D5049D14-CBFA-4748-B7FB-697130E9B926}" type="pres">
      <dgm:prSet presAssocID="{C1FD687B-7C69-4ABC-B309-94C6BE99E336}" presName="sibTrans" presStyleLbl="sibTrans2D1" presStyleIdx="0" presStyleCnt="0"/>
      <dgm:spPr/>
    </dgm:pt>
    <dgm:pt modelId="{7280C7AD-1254-4C37-A677-8FAC2F783673}" type="pres">
      <dgm:prSet presAssocID="{933CC75E-14BE-4DCB-B433-EADF08B10B91}" presName="compNode" presStyleCnt="0"/>
      <dgm:spPr/>
    </dgm:pt>
    <dgm:pt modelId="{6364EA11-269C-4474-897A-5453A3AB3E78}" type="pres">
      <dgm:prSet presAssocID="{933CC75E-14BE-4DCB-B433-EADF08B10B91}" presName="iconBgRect" presStyleLbl="bgShp" presStyleIdx="3" presStyleCnt="4"/>
      <dgm:spPr/>
    </dgm:pt>
    <dgm:pt modelId="{E9DBA381-E18F-4479-80A8-C9FB772057A6}" type="pres">
      <dgm:prSet presAssocID="{933CC75E-14BE-4DCB-B433-EADF08B10B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360A36FF-DF48-44B1-92A9-97A4DF2F2E0A}" type="pres">
      <dgm:prSet presAssocID="{933CC75E-14BE-4DCB-B433-EADF08B10B91}" presName="spaceRect" presStyleCnt="0"/>
      <dgm:spPr/>
    </dgm:pt>
    <dgm:pt modelId="{2B2B52F9-B112-4AF4-BD30-8AF4F30CBB3A}" type="pres">
      <dgm:prSet presAssocID="{933CC75E-14BE-4DCB-B433-EADF08B10B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79C6571-3E99-4883-8E43-EF9FCA7FB377}" type="presOf" srcId="{595E61C4-1AE5-40D2-98BF-7B8C3674ABCF}" destId="{EDCB9773-1239-469F-A88D-89321F35D762}" srcOrd="0" destOrd="0" presId="urn:microsoft.com/office/officeart/2018/2/layout/IconCircleList"/>
    <dgm:cxn modelId="{DC01F997-0EF0-47CE-BE45-74656373A7F2}" srcId="{C582B61D-9B9B-4CC8-974F-2C7496393C24}" destId="{933CC75E-14BE-4DCB-B433-EADF08B10B91}" srcOrd="3" destOrd="0" parTransId="{F4298E19-F26C-4281-A1DC-F85C653C8D11}" sibTransId="{A45C2078-C14D-4CF8-9F54-B0658F20581D}"/>
    <dgm:cxn modelId="{5984D99B-C81F-43EC-98ED-42DFF386A880}" type="presOf" srcId="{E5A414D3-493F-45E0-AD8F-1D86D864FB8A}" destId="{03D0CB7D-3FA4-43B2-9BE5-F21283A226BF}" srcOrd="0" destOrd="0" presId="urn:microsoft.com/office/officeart/2018/2/layout/IconCircleList"/>
    <dgm:cxn modelId="{6CC5069D-9C68-43EF-ACAF-5B5E183D9BFA}" srcId="{C582B61D-9B9B-4CC8-974F-2C7496393C24}" destId="{D6713E6A-6FA4-4D23-9349-05ACBCF2C89C}" srcOrd="1" destOrd="0" parTransId="{F4E9DD90-668E-44DD-8611-2BE16B97390F}" sibTransId="{6A541023-9C4A-4FF0-841E-D0668F101662}"/>
    <dgm:cxn modelId="{74C0FAAA-EA03-456E-AAD9-8A1FE75E066E}" srcId="{C582B61D-9B9B-4CC8-974F-2C7496393C24}" destId="{595E61C4-1AE5-40D2-98BF-7B8C3674ABCF}" srcOrd="2" destOrd="0" parTransId="{241682B7-53DD-408D-81F9-8788BFC25373}" sibTransId="{C1FD687B-7C69-4ABC-B309-94C6BE99E336}"/>
    <dgm:cxn modelId="{37D0D9AE-2713-487B-A04B-798EBF72F782}" type="presOf" srcId="{C582B61D-9B9B-4CC8-974F-2C7496393C24}" destId="{341E1038-2E50-483C-814A-D5FE0AD71C35}" srcOrd="0" destOrd="0" presId="urn:microsoft.com/office/officeart/2018/2/layout/IconCircleList"/>
    <dgm:cxn modelId="{471F69BB-46AB-4C8F-AF0E-1D914DA02E2B}" type="presOf" srcId="{C1FD687B-7C69-4ABC-B309-94C6BE99E336}" destId="{D5049D14-CBFA-4748-B7FB-697130E9B926}" srcOrd="0" destOrd="0" presId="urn:microsoft.com/office/officeart/2018/2/layout/IconCircleList"/>
    <dgm:cxn modelId="{DADC15BE-23F4-45D8-B865-352DADE304F9}" type="presOf" srcId="{933CC75E-14BE-4DCB-B433-EADF08B10B91}" destId="{2B2B52F9-B112-4AF4-BD30-8AF4F30CBB3A}" srcOrd="0" destOrd="0" presId="urn:microsoft.com/office/officeart/2018/2/layout/IconCircleList"/>
    <dgm:cxn modelId="{4DC9CEC2-D678-4CE5-93FC-BDB26463E35A}" type="presOf" srcId="{6A541023-9C4A-4FF0-841E-D0668F101662}" destId="{218A0EF3-B599-4B57-8A65-032F11BE2743}" srcOrd="0" destOrd="0" presId="urn:microsoft.com/office/officeart/2018/2/layout/IconCircleList"/>
    <dgm:cxn modelId="{7F5D28DA-3B23-43AF-BBF0-31DB96C5DA9B}" type="presOf" srcId="{D6713E6A-6FA4-4D23-9349-05ACBCF2C89C}" destId="{7CA24964-9708-44B9-8490-C5325FC036DA}" srcOrd="0" destOrd="0" presId="urn:microsoft.com/office/officeart/2018/2/layout/IconCircleList"/>
    <dgm:cxn modelId="{45926FDD-4261-4E74-9129-8488CD5DE53F}" type="presOf" srcId="{4E6F6004-AEB4-4B23-B5C9-3807060FE335}" destId="{DD97ED2D-7FA6-4E50-83AC-F340CEEA3D4C}" srcOrd="0" destOrd="0" presId="urn:microsoft.com/office/officeart/2018/2/layout/IconCircleList"/>
    <dgm:cxn modelId="{83AEC2F3-9D5F-45DF-8990-C0E80E4ECD7E}" srcId="{C582B61D-9B9B-4CC8-974F-2C7496393C24}" destId="{4E6F6004-AEB4-4B23-B5C9-3807060FE335}" srcOrd="0" destOrd="0" parTransId="{82502345-23D2-4347-A80B-13D9E3CC1E06}" sibTransId="{E5A414D3-493F-45E0-AD8F-1D86D864FB8A}"/>
    <dgm:cxn modelId="{C9B912CD-CD25-478C-9E81-BD21F72E2845}" type="presParOf" srcId="{341E1038-2E50-483C-814A-D5FE0AD71C35}" destId="{456F0630-38D9-460A-985B-81FC3CF61FA0}" srcOrd="0" destOrd="0" presId="urn:microsoft.com/office/officeart/2018/2/layout/IconCircleList"/>
    <dgm:cxn modelId="{315F5A90-44FD-4D80-99BE-D1464BAE6AD0}" type="presParOf" srcId="{456F0630-38D9-460A-985B-81FC3CF61FA0}" destId="{522FB94E-A1E0-4363-BE91-602C7E113CED}" srcOrd="0" destOrd="0" presId="urn:microsoft.com/office/officeart/2018/2/layout/IconCircleList"/>
    <dgm:cxn modelId="{A41254D9-C127-42CE-A8EA-4620DAC879A9}" type="presParOf" srcId="{522FB94E-A1E0-4363-BE91-602C7E113CED}" destId="{A309D427-0554-46F3-B0D6-8C3E9FBED52E}" srcOrd="0" destOrd="0" presId="urn:microsoft.com/office/officeart/2018/2/layout/IconCircleList"/>
    <dgm:cxn modelId="{747A4C1B-9BEA-4FDE-8790-24551B5046E9}" type="presParOf" srcId="{522FB94E-A1E0-4363-BE91-602C7E113CED}" destId="{9689E3B4-86C9-4F68-AA63-8D49A29B9D22}" srcOrd="1" destOrd="0" presId="urn:microsoft.com/office/officeart/2018/2/layout/IconCircleList"/>
    <dgm:cxn modelId="{42C4C9E8-11C6-4FAF-8E53-9AE05C06B0CF}" type="presParOf" srcId="{522FB94E-A1E0-4363-BE91-602C7E113CED}" destId="{AF6353EA-D1C3-449F-A37B-742A0CDEACA9}" srcOrd="2" destOrd="0" presId="urn:microsoft.com/office/officeart/2018/2/layout/IconCircleList"/>
    <dgm:cxn modelId="{B3BD25E9-A32F-4036-98D5-198F0207BAD5}" type="presParOf" srcId="{522FB94E-A1E0-4363-BE91-602C7E113CED}" destId="{DD97ED2D-7FA6-4E50-83AC-F340CEEA3D4C}" srcOrd="3" destOrd="0" presId="urn:microsoft.com/office/officeart/2018/2/layout/IconCircleList"/>
    <dgm:cxn modelId="{6256BB0D-0D1D-4C2D-A300-AD465550212A}" type="presParOf" srcId="{456F0630-38D9-460A-985B-81FC3CF61FA0}" destId="{03D0CB7D-3FA4-43B2-9BE5-F21283A226BF}" srcOrd="1" destOrd="0" presId="urn:microsoft.com/office/officeart/2018/2/layout/IconCircleList"/>
    <dgm:cxn modelId="{BB8AB2BF-349E-4A53-BDE9-054270706BF4}" type="presParOf" srcId="{456F0630-38D9-460A-985B-81FC3CF61FA0}" destId="{A576C77D-CF7D-4052-A43E-A464DBF25653}" srcOrd="2" destOrd="0" presId="urn:microsoft.com/office/officeart/2018/2/layout/IconCircleList"/>
    <dgm:cxn modelId="{55C45021-0F9B-45EE-B5CE-DD28E8109519}" type="presParOf" srcId="{A576C77D-CF7D-4052-A43E-A464DBF25653}" destId="{FDBB061C-4B0A-4042-83EA-698E498395FF}" srcOrd="0" destOrd="0" presId="urn:microsoft.com/office/officeart/2018/2/layout/IconCircleList"/>
    <dgm:cxn modelId="{3FE33231-7CE5-4960-AB66-7AF011044440}" type="presParOf" srcId="{A576C77D-CF7D-4052-A43E-A464DBF25653}" destId="{B743721A-D433-4AB2-A51D-A55DC1DBB32D}" srcOrd="1" destOrd="0" presId="urn:microsoft.com/office/officeart/2018/2/layout/IconCircleList"/>
    <dgm:cxn modelId="{3916FAA4-27F9-4E02-94B8-88C8CC569DB7}" type="presParOf" srcId="{A576C77D-CF7D-4052-A43E-A464DBF25653}" destId="{07111E53-AC07-4A0B-97E0-58BC4E3FA313}" srcOrd="2" destOrd="0" presId="urn:microsoft.com/office/officeart/2018/2/layout/IconCircleList"/>
    <dgm:cxn modelId="{00685AB0-9C69-413B-AE25-3E05D78BA678}" type="presParOf" srcId="{A576C77D-CF7D-4052-A43E-A464DBF25653}" destId="{7CA24964-9708-44B9-8490-C5325FC036DA}" srcOrd="3" destOrd="0" presId="urn:microsoft.com/office/officeart/2018/2/layout/IconCircleList"/>
    <dgm:cxn modelId="{2AB0FE4F-A3B9-4669-8001-444F76FC007E}" type="presParOf" srcId="{456F0630-38D9-460A-985B-81FC3CF61FA0}" destId="{218A0EF3-B599-4B57-8A65-032F11BE2743}" srcOrd="3" destOrd="0" presId="urn:microsoft.com/office/officeart/2018/2/layout/IconCircleList"/>
    <dgm:cxn modelId="{532AD244-7971-4823-98BE-868235DABED8}" type="presParOf" srcId="{456F0630-38D9-460A-985B-81FC3CF61FA0}" destId="{8421D5C1-6316-4817-89B7-166CAD865F49}" srcOrd="4" destOrd="0" presId="urn:microsoft.com/office/officeart/2018/2/layout/IconCircleList"/>
    <dgm:cxn modelId="{A002AE68-E6B4-4097-B72A-1FB514B52DA6}" type="presParOf" srcId="{8421D5C1-6316-4817-89B7-166CAD865F49}" destId="{D936AD99-18D0-46C4-B46F-4E9D0B71AA98}" srcOrd="0" destOrd="0" presId="urn:microsoft.com/office/officeart/2018/2/layout/IconCircleList"/>
    <dgm:cxn modelId="{F032AA38-57DD-44D0-A6E3-FD3C8D31E0E8}" type="presParOf" srcId="{8421D5C1-6316-4817-89B7-166CAD865F49}" destId="{9557F648-73C8-4C8C-97F7-5122AAE4E791}" srcOrd="1" destOrd="0" presId="urn:microsoft.com/office/officeart/2018/2/layout/IconCircleList"/>
    <dgm:cxn modelId="{035C124F-88E9-4A4A-AE22-ED48EBECC0DF}" type="presParOf" srcId="{8421D5C1-6316-4817-89B7-166CAD865F49}" destId="{54893FCF-D92F-479A-9E9A-8CE7F848D36C}" srcOrd="2" destOrd="0" presId="urn:microsoft.com/office/officeart/2018/2/layout/IconCircleList"/>
    <dgm:cxn modelId="{4A889FCC-217E-42C9-8482-62B5F8B3061C}" type="presParOf" srcId="{8421D5C1-6316-4817-89B7-166CAD865F49}" destId="{EDCB9773-1239-469F-A88D-89321F35D762}" srcOrd="3" destOrd="0" presId="urn:microsoft.com/office/officeart/2018/2/layout/IconCircleList"/>
    <dgm:cxn modelId="{EBF0114D-0E57-4646-872A-55065B84C660}" type="presParOf" srcId="{456F0630-38D9-460A-985B-81FC3CF61FA0}" destId="{D5049D14-CBFA-4748-B7FB-697130E9B926}" srcOrd="5" destOrd="0" presId="urn:microsoft.com/office/officeart/2018/2/layout/IconCircleList"/>
    <dgm:cxn modelId="{AE5F0A72-C127-419A-BE1B-B3AA977A72CC}" type="presParOf" srcId="{456F0630-38D9-460A-985B-81FC3CF61FA0}" destId="{7280C7AD-1254-4C37-A677-8FAC2F783673}" srcOrd="6" destOrd="0" presId="urn:microsoft.com/office/officeart/2018/2/layout/IconCircleList"/>
    <dgm:cxn modelId="{EEC7A8F5-7873-4A88-A0B5-A711E902F6D2}" type="presParOf" srcId="{7280C7AD-1254-4C37-A677-8FAC2F783673}" destId="{6364EA11-269C-4474-897A-5453A3AB3E78}" srcOrd="0" destOrd="0" presId="urn:microsoft.com/office/officeart/2018/2/layout/IconCircleList"/>
    <dgm:cxn modelId="{1B8AC326-4A46-4566-BD31-620E421A506B}" type="presParOf" srcId="{7280C7AD-1254-4C37-A677-8FAC2F783673}" destId="{E9DBA381-E18F-4479-80A8-C9FB772057A6}" srcOrd="1" destOrd="0" presId="urn:microsoft.com/office/officeart/2018/2/layout/IconCircleList"/>
    <dgm:cxn modelId="{43517FC7-35CD-4AC8-86F7-BEEB7F7CA8B7}" type="presParOf" srcId="{7280C7AD-1254-4C37-A677-8FAC2F783673}" destId="{360A36FF-DF48-44B1-92A9-97A4DF2F2E0A}" srcOrd="2" destOrd="0" presId="urn:microsoft.com/office/officeart/2018/2/layout/IconCircleList"/>
    <dgm:cxn modelId="{2A71D088-B57D-401B-B1F0-2CD178A742ED}" type="presParOf" srcId="{7280C7AD-1254-4C37-A677-8FAC2F783673}" destId="{2B2B52F9-B112-4AF4-BD30-8AF4F30CBB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43E2A-765E-4E12-9F54-19C01C3A7512}">
      <dsp:nvSpPr>
        <dsp:cNvPr id="0" name=""/>
        <dsp:cNvSpPr/>
      </dsp:nvSpPr>
      <dsp:spPr>
        <a:xfrm>
          <a:off x="-31810" y="10084"/>
          <a:ext cx="4593432" cy="15694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6B1DD-12A0-47F1-901A-5BEF0FCAFC27}">
      <dsp:nvSpPr>
        <dsp:cNvPr id="0" name=""/>
        <dsp:cNvSpPr/>
      </dsp:nvSpPr>
      <dsp:spPr>
        <a:xfrm>
          <a:off x="442948" y="363210"/>
          <a:ext cx="864887" cy="8631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E0F0F-DA5E-4E58-AD69-2C616AE80917}">
      <dsp:nvSpPr>
        <dsp:cNvPr id="0" name=""/>
        <dsp:cNvSpPr/>
      </dsp:nvSpPr>
      <dsp:spPr>
        <a:xfrm>
          <a:off x="1782595" y="10084"/>
          <a:ext cx="2657338" cy="1570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63" tIns="166263" rIns="166263" bIns="16626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Climate change is accelerating, increasing heatwaves, floods, and extreme events</a:t>
          </a:r>
          <a:endParaRPr lang="en-US" sz="1800" kern="1200"/>
        </a:p>
      </dsp:txBody>
      <dsp:txXfrm>
        <a:off x="1782595" y="10084"/>
        <a:ext cx="2657338" cy="1570986"/>
      </dsp:txXfrm>
    </dsp:sp>
    <dsp:sp modelId="{50E2338E-1BE3-4045-B0F8-70DDBD19419B}">
      <dsp:nvSpPr>
        <dsp:cNvPr id="0" name=""/>
        <dsp:cNvSpPr/>
      </dsp:nvSpPr>
      <dsp:spPr>
        <a:xfrm>
          <a:off x="-31810" y="1940153"/>
          <a:ext cx="4593432" cy="15694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D7C9C-7680-49C1-9CDC-6089D567B66B}">
      <dsp:nvSpPr>
        <dsp:cNvPr id="0" name=""/>
        <dsp:cNvSpPr/>
      </dsp:nvSpPr>
      <dsp:spPr>
        <a:xfrm>
          <a:off x="442948" y="2293280"/>
          <a:ext cx="864887" cy="8631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F4E43-CA75-499B-B6C6-3D4DE6E6000F}">
      <dsp:nvSpPr>
        <dsp:cNvPr id="0" name=""/>
        <dsp:cNvSpPr/>
      </dsp:nvSpPr>
      <dsp:spPr>
        <a:xfrm>
          <a:off x="1782595" y="1940153"/>
          <a:ext cx="2657338" cy="1570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63" tIns="166263" rIns="166263" bIns="16626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GCMs help us understand future risks at global and regional scales</a:t>
          </a:r>
          <a:endParaRPr lang="en-US" sz="1800" kern="1200"/>
        </a:p>
      </dsp:txBody>
      <dsp:txXfrm>
        <a:off x="1782595" y="1940153"/>
        <a:ext cx="2657338" cy="1570986"/>
      </dsp:txXfrm>
    </dsp:sp>
    <dsp:sp modelId="{DA6E57A8-6666-48F5-BD20-5C924FCAE092}">
      <dsp:nvSpPr>
        <dsp:cNvPr id="0" name=""/>
        <dsp:cNvSpPr/>
      </dsp:nvSpPr>
      <dsp:spPr>
        <a:xfrm>
          <a:off x="-31810" y="3870222"/>
          <a:ext cx="4593432" cy="15694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9444E-DCD9-4D20-B784-DFEF459810E2}">
      <dsp:nvSpPr>
        <dsp:cNvPr id="0" name=""/>
        <dsp:cNvSpPr/>
      </dsp:nvSpPr>
      <dsp:spPr>
        <a:xfrm>
          <a:off x="442948" y="4223349"/>
          <a:ext cx="864887" cy="8631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ED731-D1E7-4C88-A610-A2651D5E50A8}">
      <dsp:nvSpPr>
        <dsp:cNvPr id="0" name=""/>
        <dsp:cNvSpPr/>
      </dsp:nvSpPr>
      <dsp:spPr>
        <a:xfrm>
          <a:off x="1597285" y="3870222"/>
          <a:ext cx="3027956" cy="1570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63" tIns="166263" rIns="166263" bIns="16626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CMIP6 provides standardised simulations under multiple socio-economic futures (Carvalho, 2021)</a:t>
          </a:r>
          <a:endParaRPr lang="en-US" sz="1800" kern="1200"/>
        </a:p>
      </dsp:txBody>
      <dsp:txXfrm>
        <a:off x="1597285" y="3870222"/>
        <a:ext cx="3027956" cy="1570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C3FFE-F610-4592-930E-14111E9CAEA7}">
      <dsp:nvSpPr>
        <dsp:cNvPr id="0" name=""/>
        <dsp:cNvSpPr/>
      </dsp:nvSpPr>
      <dsp:spPr>
        <a:xfrm>
          <a:off x="0" y="324231"/>
          <a:ext cx="4755355" cy="1641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SSPs: are future climate scenarios used in CMIP6 to project how the climate might evolve under different societal and economic conditions.</a:t>
          </a:r>
          <a:endParaRPr lang="en-US" sz="2300" kern="1200"/>
        </a:p>
      </dsp:txBody>
      <dsp:txXfrm>
        <a:off x="80132" y="404363"/>
        <a:ext cx="4595091" cy="1481245"/>
      </dsp:txXfrm>
    </dsp:sp>
    <dsp:sp modelId="{88C5C339-DBE7-4058-A5D1-25CEC2282086}">
      <dsp:nvSpPr>
        <dsp:cNvPr id="0" name=""/>
        <dsp:cNvSpPr/>
      </dsp:nvSpPr>
      <dsp:spPr>
        <a:xfrm>
          <a:off x="0" y="2031982"/>
          <a:ext cx="4755355" cy="1641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Study will use SSP 2-4.5 and SSP 5-8.5</a:t>
          </a:r>
          <a:endParaRPr lang="en-US" sz="2300" kern="1200"/>
        </a:p>
      </dsp:txBody>
      <dsp:txXfrm>
        <a:off x="80132" y="2112114"/>
        <a:ext cx="4595091" cy="1481245"/>
      </dsp:txXfrm>
    </dsp:sp>
    <dsp:sp modelId="{E7BB8E67-F6C2-46EB-A67E-6029F57EC7DE}">
      <dsp:nvSpPr>
        <dsp:cNvPr id="0" name=""/>
        <dsp:cNvSpPr/>
      </dsp:nvSpPr>
      <dsp:spPr>
        <a:xfrm>
          <a:off x="0" y="3739732"/>
          <a:ext cx="4755355" cy="1641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These were chosen to represent a moderate and a high-emissions future, offering contrasting climate risk pathways </a:t>
          </a:r>
          <a:endParaRPr lang="en-US" sz="2300" kern="1200"/>
        </a:p>
      </dsp:txBody>
      <dsp:txXfrm>
        <a:off x="80132" y="3819864"/>
        <a:ext cx="4595091" cy="1481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4E85B-B6C2-4360-BA7E-EE47E8E0B2E7}">
      <dsp:nvSpPr>
        <dsp:cNvPr id="0" name=""/>
        <dsp:cNvSpPr/>
      </dsp:nvSpPr>
      <dsp:spPr>
        <a:xfrm>
          <a:off x="1374068" y="357956"/>
          <a:ext cx="730898" cy="7308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E1CEF-5670-4A7C-A532-A984F9CC2EAA}">
      <dsp:nvSpPr>
        <dsp:cNvPr id="0" name=""/>
        <dsp:cNvSpPr/>
      </dsp:nvSpPr>
      <dsp:spPr>
        <a:xfrm>
          <a:off x="927408" y="1370225"/>
          <a:ext cx="1624218" cy="77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Why London?</a:t>
          </a:r>
          <a:endParaRPr lang="en-US" sz="1800" kern="1200"/>
        </a:p>
      </dsp:txBody>
      <dsp:txXfrm>
        <a:off x="927408" y="1370225"/>
        <a:ext cx="1624218" cy="771503"/>
      </dsp:txXfrm>
    </dsp:sp>
    <dsp:sp modelId="{F3ED52A3-E79B-4396-86EA-774BA56E9E25}">
      <dsp:nvSpPr>
        <dsp:cNvPr id="0" name=""/>
        <dsp:cNvSpPr/>
      </dsp:nvSpPr>
      <dsp:spPr>
        <a:xfrm>
          <a:off x="3282525" y="357956"/>
          <a:ext cx="730898" cy="7308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AC060-7E17-45EE-92B2-8DFDDF15111A}">
      <dsp:nvSpPr>
        <dsp:cNvPr id="0" name=""/>
        <dsp:cNvSpPr/>
      </dsp:nvSpPr>
      <dsp:spPr>
        <a:xfrm>
          <a:off x="2835865" y="1370225"/>
          <a:ext cx="1624218" cy="77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rbel" panose="020B0503020204020204"/>
            </a:rPr>
            <a:t>Major financial hub; densely populated</a:t>
          </a:r>
        </a:p>
      </dsp:txBody>
      <dsp:txXfrm>
        <a:off x="2835865" y="1370225"/>
        <a:ext cx="1624218" cy="771503"/>
      </dsp:txXfrm>
    </dsp:sp>
    <dsp:sp modelId="{56CFB8F9-B6E1-430B-9A5F-82BAD0E88472}">
      <dsp:nvSpPr>
        <dsp:cNvPr id="0" name=""/>
        <dsp:cNvSpPr/>
      </dsp:nvSpPr>
      <dsp:spPr>
        <a:xfrm>
          <a:off x="5190982" y="357956"/>
          <a:ext cx="730898" cy="7308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7F5E9-0BF9-47C9-BBBB-0BEF7F52D9DE}">
      <dsp:nvSpPr>
        <dsp:cNvPr id="0" name=""/>
        <dsp:cNvSpPr/>
      </dsp:nvSpPr>
      <dsp:spPr>
        <a:xfrm>
          <a:off x="4744322" y="1370225"/>
          <a:ext cx="1624218" cy="77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rbel" panose="020B0503020204020204"/>
            </a:rPr>
            <a:t>High exposure to surface water flooding </a:t>
          </a:r>
          <a:endParaRPr lang="en-US" sz="1800" kern="1200"/>
        </a:p>
      </dsp:txBody>
      <dsp:txXfrm>
        <a:off x="4744322" y="1370225"/>
        <a:ext cx="1624218" cy="771503"/>
      </dsp:txXfrm>
    </dsp:sp>
    <dsp:sp modelId="{6FF2DA91-60C1-4382-8966-044B0A0ACA25}">
      <dsp:nvSpPr>
        <dsp:cNvPr id="0" name=""/>
        <dsp:cNvSpPr/>
      </dsp:nvSpPr>
      <dsp:spPr>
        <a:xfrm>
          <a:off x="2328296" y="2547784"/>
          <a:ext cx="730898" cy="7308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627DE-2064-43F4-9124-1D2A22934EB4}">
      <dsp:nvSpPr>
        <dsp:cNvPr id="0" name=""/>
        <dsp:cNvSpPr/>
      </dsp:nvSpPr>
      <dsp:spPr>
        <a:xfrm>
          <a:off x="1881636" y="3560053"/>
          <a:ext cx="1624218" cy="77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rbel" panose="020B0503020204020204"/>
            </a:rPr>
            <a:t>Urban heat island effect increases heatwave </a:t>
          </a:r>
          <a:r>
            <a:rPr lang="en-US" sz="1800" kern="1200" cap="none">
              <a:latin typeface="Corbel" panose="020B0503020204020204"/>
            </a:rPr>
            <a:t>risks</a:t>
          </a:r>
        </a:p>
      </dsp:txBody>
      <dsp:txXfrm>
        <a:off x="1881636" y="3560053"/>
        <a:ext cx="1624218" cy="771503"/>
      </dsp:txXfrm>
    </dsp:sp>
    <dsp:sp modelId="{177A2055-579F-47F7-AF4C-E38A9216EFB1}">
      <dsp:nvSpPr>
        <dsp:cNvPr id="0" name=""/>
        <dsp:cNvSpPr/>
      </dsp:nvSpPr>
      <dsp:spPr>
        <a:xfrm>
          <a:off x="4236753" y="2547784"/>
          <a:ext cx="730898" cy="7308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AE0AD-15E7-4598-861F-48FDAC80F356}">
      <dsp:nvSpPr>
        <dsp:cNvPr id="0" name=""/>
        <dsp:cNvSpPr/>
      </dsp:nvSpPr>
      <dsp:spPr>
        <a:xfrm>
          <a:off x="3790093" y="3560053"/>
          <a:ext cx="1624218" cy="77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cap="none">
              <a:latin typeface="Corbel" panose="020B0503020204020204"/>
            </a:rPr>
            <a:t>River Thames: key flood hazard</a:t>
          </a:r>
          <a:endParaRPr lang="en-US" sz="1800" kern="1200"/>
        </a:p>
      </dsp:txBody>
      <dsp:txXfrm>
        <a:off x="3790093" y="3560053"/>
        <a:ext cx="1624218" cy="7715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AF1C9-BE0C-4779-B48F-E2C29AAB76AE}">
      <dsp:nvSpPr>
        <dsp:cNvPr id="0" name=""/>
        <dsp:cNvSpPr/>
      </dsp:nvSpPr>
      <dsp:spPr>
        <a:xfrm>
          <a:off x="36487" y="1050454"/>
          <a:ext cx="887643" cy="8876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1EEE-4087-431D-BC3B-D9A8FE7009D4}">
      <dsp:nvSpPr>
        <dsp:cNvPr id="0" name=""/>
        <dsp:cNvSpPr/>
      </dsp:nvSpPr>
      <dsp:spPr>
        <a:xfrm>
          <a:off x="222892" y="1236859"/>
          <a:ext cx="514833" cy="5148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55AA5-A70F-4E2C-881B-49D7A2C49FB8}">
      <dsp:nvSpPr>
        <dsp:cNvPr id="0" name=""/>
        <dsp:cNvSpPr/>
      </dsp:nvSpPr>
      <dsp:spPr>
        <a:xfrm>
          <a:off x="1114340" y="1050454"/>
          <a:ext cx="2092302" cy="887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rgbClr val="000000"/>
              </a:solidFill>
            </a:rPr>
            <a:t>Why </a:t>
          </a:r>
          <a:r>
            <a:rPr lang="en-GB" sz="2400" kern="1200">
              <a:solidFill>
                <a:srgbClr val="000000"/>
              </a:solidFill>
              <a:latin typeface="Corbel" panose="020B0503020204020204"/>
            </a:rPr>
            <a:t>LA?</a:t>
          </a:r>
          <a:endParaRPr lang="en-US" sz="2400" kern="1200">
            <a:solidFill>
              <a:srgbClr val="000000"/>
            </a:solidFill>
          </a:endParaRPr>
        </a:p>
      </dsp:txBody>
      <dsp:txXfrm>
        <a:off x="1114340" y="1050454"/>
        <a:ext cx="2092302" cy="887643"/>
      </dsp:txXfrm>
    </dsp:sp>
    <dsp:sp modelId="{3DE863B3-DDAE-47B7-8975-D102AADF29E1}">
      <dsp:nvSpPr>
        <dsp:cNvPr id="0" name=""/>
        <dsp:cNvSpPr/>
      </dsp:nvSpPr>
      <dsp:spPr>
        <a:xfrm>
          <a:off x="3571210" y="1050454"/>
          <a:ext cx="887643" cy="8876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78A9A-6D53-452C-BB08-9F7738998FEC}">
      <dsp:nvSpPr>
        <dsp:cNvPr id="0" name=""/>
        <dsp:cNvSpPr/>
      </dsp:nvSpPr>
      <dsp:spPr>
        <a:xfrm>
          <a:off x="3757615" y="1236859"/>
          <a:ext cx="514833" cy="514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83D32-29D3-4B38-A983-5673D60FE3DC}">
      <dsp:nvSpPr>
        <dsp:cNvPr id="0" name=""/>
        <dsp:cNvSpPr/>
      </dsp:nvSpPr>
      <dsp:spPr>
        <a:xfrm>
          <a:off x="4649063" y="1050454"/>
          <a:ext cx="2092302" cy="887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rgbClr val="000000"/>
              </a:solidFill>
              <a:latin typeface="Corbel" panose="020B0503020204020204"/>
            </a:rPr>
            <a:t>Dense population &amp; economic significance</a:t>
          </a:r>
          <a:endParaRPr lang="en-US" sz="2400" kern="1200">
            <a:solidFill>
              <a:srgbClr val="000000"/>
            </a:solidFill>
            <a:latin typeface="Corbel" panose="020B0503020204020204"/>
          </a:endParaRPr>
        </a:p>
      </dsp:txBody>
      <dsp:txXfrm>
        <a:off x="4649063" y="1050454"/>
        <a:ext cx="2092302" cy="887643"/>
      </dsp:txXfrm>
    </dsp:sp>
    <dsp:sp modelId="{9F3DA1C2-F182-4E22-B5FB-D43457749943}">
      <dsp:nvSpPr>
        <dsp:cNvPr id="0" name=""/>
        <dsp:cNvSpPr/>
      </dsp:nvSpPr>
      <dsp:spPr>
        <a:xfrm>
          <a:off x="36487" y="2732017"/>
          <a:ext cx="887643" cy="8876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C1C1A-4137-42EB-A9E2-5D0C58D68FCA}">
      <dsp:nvSpPr>
        <dsp:cNvPr id="0" name=""/>
        <dsp:cNvSpPr/>
      </dsp:nvSpPr>
      <dsp:spPr>
        <a:xfrm>
          <a:off x="222892" y="2918422"/>
          <a:ext cx="514833" cy="514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AF866-3508-42DE-8027-46FEE3F7D7B2}">
      <dsp:nvSpPr>
        <dsp:cNvPr id="0" name=""/>
        <dsp:cNvSpPr/>
      </dsp:nvSpPr>
      <dsp:spPr>
        <a:xfrm>
          <a:off x="1114340" y="2732017"/>
          <a:ext cx="2092302" cy="887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rgbClr val="000000"/>
              </a:solidFill>
              <a:latin typeface="Corbel" panose="020B0503020204020204"/>
            </a:rPr>
            <a:t>Exposed to extreme heat, droughts, and wildfires</a:t>
          </a:r>
          <a:endParaRPr lang="en-US" sz="2400" kern="1200">
            <a:solidFill>
              <a:srgbClr val="000000"/>
            </a:solidFill>
            <a:latin typeface="Corbel" panose="020B0503020204020204"/>
          </a:endParaRPr>
        </a:p>
      </dsp:txBody>
      <dsp:txXfrm>
        <a:off x="1114340" y="2732017"/>
        <a:ext cx="2092302" cy="887643"/>
      </dsp:txXfrm>
    </dsp:sp>
    <dsp:sp modelId="{C8421FF6-A07C-4132-965C-FA0494DFEA20}">
      <dsp:nvSpPr>
        <dsp:cNvPr id="0" name=""/>
        <dsp:cNvSpPr/>
      </dsp:nvSpPr>
      <dsp:spPr>
        <a:xfrm>
          <a:off x="3571210" y="2732017"/>
          <a:ext cx="887643" cy="8876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237FB-C004-44F9-97EF-BA622C6616D2}">
      <dsp:nvSpPr>
        <dsp:cNvPr id="0" name=""/>
        <dsp:cNvSpPr/>
      </dsp:nvSpPr>
      <dsp:spPr>
        <a:xfrm>
          <a:off x="3757615" y="2918422"/>
          <a:ext cx="514833" cy="5148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E8937-E2C5-4FAF-B971-9D0A3E5C09FF}">
      <dsp:nvSpPr>
        <dsp:cNvPr id="0" name=""/>
        <dsp:cNvSpPr/>
      </dsp:nvSpPr>
      <dsp:spPr>
        <a:xfrm>
          <a:off x="4649063" y="2732017"/>
          <a:ext cx="2092302" cy="887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rgbClr val="000000"/>
              </a:solidFill>
              <a:latin typeface="Corbel" panose="020B0503020204020204"/>
            </a:rPr>
            <a:t>Strong urban heat island effect</a:t>
          </a:r>
          <a:endParaRPr lang="en-US" sz="2400" kern="1200"/>
        </a:p>
      </dsp:txBody>
      <dsp:txXfrm>
        <a:off x="4649063" y="2732017"/>
        <a:ext cx="2092302" cy="8876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AF1C9-BE0C-4779-B48F-E2C29AAB76AE}">
      <dsp:nvSpPr>
        <dsp:cNvPr id="0" name=""/>
        <dsp:cNvSpPr/>
      </dsp:nvSpPr>
      <dsp:spPr>
        <a:xfrm>
          <a:off x="126911" y="862695"/>
          <a:ext cx="836417" cy="8364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1EEE-4087-431D-BC3B-D9A8FE7009D4}">
      <dsp:nvSpPr>
        <dsp:cNvPr id="0" name=""/>
        <dsp:cNvSpPr/>
      </dsp:nvSpPr>
      <dsp:spPr>
        <a:xfrm>
          <a:off x="302559" y="1038343"/>
          <a:ext cx="485122" cy="4851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55AA5-A70F-4E2C-881B-49D7A2C49FB8}">
      <dsp:nvSpPr>
        <dsp:cNvPr id="0" name=""/>
        <dsp:cNvSpPr/>
      </dsp:nvSpPr>
      <dsp:spPr>
        <a:xfrm>
          <a:off x="1142561" y="862695"/>
          <a:ext cx="1971555" cy="83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latin typeface="Corbel" panose="020B0503020204020204"/>
            </a:rPr>
            <a:t> </a:t>
          </a:r>
          <a:r>
            <a:rPr lang="en-GB" sz="2400" kern="1200"/>
            <a:t>Why Tokyo </a:t>
          </a:r>
          <a:endParaRPr lang="en-US" sz="2400" kern="1200"/>
        </a:p>
      </dsp:txBody>
      <dsp:txXfrm>
        <a:off x="1142561" y="862695"/>
        <a:ext cx="1971555" cy="836417"/>
      </dsp:txXfrm>
    </dsp:sp>
    <dsp:sp modelId="{3DE863B3-DDAE-47B7-8975-D102AADF29E1}">
      <dsp:nvSpPr>
        <dsp:cNvPr id="0" name=""/>
        <dsp:cNvSpPr/>
      </dsp:nvSpPr>
      <dsp:spPr>
        <a:xfrm>
          <a:off x="3457645" y="862695"/>
          <a:ext cx="836417" cy="8364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78A9A-6D53-452C-BB08-9F7738998FEC}">
      <dsp:nvSpPr>
        <dsp:cNvPr id="0" name=""/>
        <dsp:cNvSpPr/>
      </dsp:nvSpPr>
      <dsp:spPr>
        <a:xfrm>
          <a:off x="3633293" y="1038343"/>
          <a:ext cx="485122" cy="4851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83D32-29D3-4B38-A983-5673D60FE3DC}">
      <dsp:nvSpPr>
        <dsp:cNvPr id="0" name=""/>
        <dsp:cNvSpPr/>
      </dsp:nvSpPr>
      <dsp:spPr>
        <a:xfrm>
          <a:off x="4473295" y="862695"/>
          <a:ext cx="1971555" cy="83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0000"/>
              </a:solidFill>
              <a:latin typeface="Corbel" panose="020B0503020204020204"/>
            </a:rPr>
            <a:t> World’s largest metro area</a:t>
          </a:r>
          <a:endParaRPr lang="en-US" sz="2400" kern="1200">
            <a:latin typeface="Corbel" panose="020B0503020204020204"/>
          </a:endParaRPr>
        </a:p>
      </dsp:txBody>
      <dsp:txXfrm>
        <a:off x="4473295" y="862695"/>
        <a:ext cx="1971555" cy="836417"/>
      </dsp:txXfrm>
    </dsp:sp>
    <dsp:sp modelId="{9F3DA1C2-F182-4E22-B5FB-D43457749943}">
      <dsp:nvSpPr>
        <dsp:cNvPr id="0" name=""/>
        <dsp:cNvSpPr/>
      </dsp:nvSpPr>
      <dsp:spPr>
        <a:xfrm>
          <a:off x="126911" y="2395135"/>
          <a:ext cx="836417" cy="8364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C1C1A-4137-42EB-A9E2-5D0C58D68FCA}">
      <dsp:nvSpPr>
        <dsp:cNvPr id="0" name=""/>
        <dsp:cNvSpPr/>
      </dsp:nvSpPr>
      <dsp:spPr>
        <a:xfrm>
          <a:off x="302559" y="2570782"/>
          <a:ext cx="485122" cy="4851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AF866-3508-42DE-8027-46FEE3F7D7B2}">
      <dsp:nvSpPr>
        <dsp:cNvPr id="0" name=""/>
        <dsp:cNvSpPr/>
      </dsp:nvSpPr>
      <dsp:spPr>
        <a:xfrm>
          <a:off x="1142561" y="2395135"/>
          <a:ext cx="1971555" cy="83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0000"/>
              </a:solidFill>
              <a:latin typeface="Corbel" panose="020B0503020204020204"/>
            </a:rPr>
            <a:t> Exposed to typhoons, flooding, and heat </a:t>
          </a:r>
          <a:endParaRPr lang="en-US" sz="2400" kern="1200">
            <a:latin typeface="Corbel" panose="020B0503020204020204"/>
          </a:endParaRPr>
        </a:p>
      </dsp:txBody>
      <dsp:txXfrm>
        <a:off x="1142561" y="2395135"/>
        <a:ext cx="1971555" cy="836417"/>
      </dsp:txXfrm>
    </dsp:sp>
    <dsp:sp modelId="{693B552A-96EA-482A-B83D-39887F744E92}">
      <dsp:nvSpPr>
        <dsp:cNvPr id="0" name=""/>
        <dsp:cNvSpPr/>
      </dsp:nvSpPr>
      <dsp:spPr>
        <a:xfrm>
          <a:off x="3457645" y="2395135"/>
          <a:ext cx="836417" cy="8364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8DAA3-F622-485B-8BA2-2ABE0EE7A84F}">
      <dsp:nvSpPr>
        <dsp:cNvPr id="0" name=""/>
        <dsp:cNvSpPr/>
      </dsp:nvSpPr>
      <dsp:spPr>
        <a:xfrm>
          <a:off x="3633293" y="2570782"/>
          <a:ext cx="485122" cy="4851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1F0A8-3DCB-4732-A51F-0219229CE569}">
      <dsp:nvSpPr>
        <dsp:cNvPr id="0" name=""/>
        <dsp:cNvSpPr/>
      </dsp:nvSpPr>
      <dsp:spPr>
        <a:xfrm>
          <a:off x="4473295" y="2395135"/>
          <a:ext cx="1971555" cy="83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0000"/>
              </a:solidFill>
              <a:latin typeface="Corbel" panose="020B0503020204020204"/>
            </a:rPr>
            <a:t>Coastal city with dense infrastructure</a:t>
          </a:r>
          <a:endParaRPr lang="en-US" sz="2400" kern="1200"/>
        </a:p>
      </dsp:txBody>
      <dsp:txXfrm>
        <a:off x="4473295" y="2395135"/>
        <a:ext cx="1971555" cy="8364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9D427-0554-46F3-B0D6-8C3E9FBED52E}">
      <dsp:nvSpPr>
        <dsp:cNvPr id="0" name=""/>
        <dsp:cNvSpPr/>
      </dsp:nvSpPr>
      <dsp:spPr>
        <a:xfrm>
          <a:off x="205454" y="925756"/>
          <a:ext cx="1332363" cy="133236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9E3B4-86C9-4F68-AA63-8D49A29B9D22}">
      <dsp:nvSpPr>
        <dsp:cNvPr id="0" name=""/>
        <dsp:cNvSpPr/>
      </dsp:nvSpPr>
      <dsp:spPr>
        <a:xfrm>
          <a:off x="485250" y="1205552"/>
          <a:ext cx="772770" cy="772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7ED2D-7FA6-4E50-83AC-F340CEEA3D4C}">
      <dsp:nvSpPr>
        <dsp:cNvPr id="0" name=""/>
        <dsp:cNvSpPr/>
      </dsp:nvSpPr>
      <dsp:spPr>
        <a:xfrm>
          <a:off x="1823324" y="925756"/>
          <a:ext cx="3140571" cy="13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Climate extremes are projected to intensify — frequency, severity, and duration will all increase</a:t>
          </a:r>
          <a:endParaRPr lang="en-US" sz="1700" kern="1200"/>
        </a:p>
      </dsp:txBody>
      <dsp:txXfrm>
        <a:off x="1823324" y="925756"/>
        <a:ext cx="3140571" cy="1332363"/>
      </dsp:txXfrm>
    </dsp:sp>
    <dsp:sp modelId="{FDBB061C-4B0A-4042-83EA-698E498395FF}">
      <dsp:nvSpPr>
        <dsp:cNvPr id="0" name=""/>
        <dsp:cNvSpPr/>
      </dsp:nvSpPr>
      <dsp:spPr>
        <a:xfrm>
          <a:off x="5511115" y="925756"/>
          <a:ext cx="1332363" cy="133236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3721A-D433-4AB2-A51D-A55DC1DBB32D}">
      <dsp:nvSpPr>
        <dsp:cNvPr id="0" name=""/>
        <dsp:cNvSpPr/>
      </dsp:nvSpPr>
      <dsp:spPr>
        <a:xfrm>
          <a:off x="5790912" y="1205552"/>
          <a:ext cx="772770" cy="772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24964-9708-44B9-8490-C5325FC036DA}">
      <dsp:nvSpPr>
        <dsp:cNvPr id="0" name=""/>
        <dsp:cNvSpPr/>
      </dsp:nvSpPr>
      <dsp:spPr>
        <a:xfrm>
          <a:off x="7128985" y="925756"/>
          <a:ext cx="3140571" cy="13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Current analysis is limited to temperature and precipitation, monthly data, and two scenarios</a:t>
          </a:r>
          <a:endParaRPr lang="en-US" sz="1700" kern="1200"/>
        </a:p>
      </dsp:txBody>
      <dsp:txXfrm>
        <a:off x="7128985" y="925756"/>
        <a:ext cx="3140571" cy="1332363"/>
      </dsp:txXfrm>
    </dsp:sp>
    <dsp:sp modelId="{D936AD99-18D0-46C4-B46F-4E9D0B71AA98}">
      <dsp:nvSpPr>
        <dsp:cNvPr id="0" name=""/>
        <dsp:cNvSpPr/>
      </dsp:nvSpPr>
      <dsp:spPr>
        <a:xfrm>
          <a:off x="205454" y="3183132"/>
          <a:ext cx="1332363" cy="133236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7F648-73C8-4C8C-97F7-5122AAE4E791}">
      <dsp:nvSpPr>
        <dsp:cNvPr id="0" name=""/>
        <dsp:cNvSpPr/>
      </dsp:nvSpPr>
      <dsp:spPr>
        <a:xfrm>
          <a:off x="485250" y="3462928"/>
          <a:ext cx="772770" cy="772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B9773-1239-469F-A88D-89321F35D762}">
      <dsp:nvSpPr>
        <dsp:cNvPr id="0" name=""/>
        <dsp:cNvSpPr/>
      </dsp:nvSpPr>
      <dsp:spPr>
        <a:xfrm>
          <a:off x="1823324" y="3183132"/>
          <a:ext cx="3140571" cy="13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Future work should use daily datasets, a multi-model approach, and integrate variables like humidity and wind for compound risk assessment</a:t>
          </a:r>
          <a:endParaRPr lang="en-US" sz="1700" kern="1200"/>
        </a:p>
      </dsp:txBody>
      <dsp:txXfrm>
        <a:off x="1823324" y="3183132"/>
        <a:ext cx="3140571" cy="1332363"/>
      </dsp:txXfrm>
    </dsp:sp>
    <dsp:sp modelId="{6364EA11-269C-4474-897A-5453A3AB3E78}">
      <dsp:nvSpPr>
        <dsp:cNvPr id="0" name=""/>
        <dsp:cNvSpPr/>
      </dsp:nvSpPr>
      <dsp:spPr>
        <a:xfrm>
          <a:off x="5511115" y="3183132"/>
          <a:ext cx="1332363" cy="133236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BA381-E18F-4479-80A8-C9FB772057A6}">
      <dsp:nvSpPr>
        <dsp:cNvPr id="0" name=""/>
        <dsp:cNvSpPr/>
      </dsp:nvSpPr>
      <dsp:spPr>
        <a:xfrm>
          <a:off x="5790912" y="3462928"/>
          <a:ext cx="772770" cy="772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B52F9-B112-4AF4-BD30-8AF4F30CBB3A}">
      <dsp:nvSpPr>
        <dsp:cNvPr id="0" name=""/>
        <dsp:cNvSpPr/>
      </dsp:nvSpPr>
      <dsp:spPr>
        <a:xfrm>
          <a:off x="7128985" y="3183132"/>
          <a:ext cx="3140571" cy="13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What future are we planning for — and how fast must we act?</a:t>
          </a:r>
          <a:endParaRPr lang="en-US" sz="1700" kern="1200"/>
        </a:p>
      </dsp:txBody>
      <dsp:txXfrm>
        <a:off x="7128985" y="3183132"/>
        <a:ext cx="3140571" cy="1332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448293-8391-44E9-B550-9BB9F20C30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58F98-EFAF-44C9-AA27-168872EBF7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DF2D-2BDF-41E9-962E-9F6569A4B026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3B6A9-DF77-47B6-A491-CB8C3CFB5D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4CC75-DADA-428F-B118-64AD665B46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D964F-2BD3-4805-884D-475DCA4DE3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266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BC3D5-0546-4039-88FD-6883F1DF7E52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688BC-B0E6-49AF-B905-34A6CAC8A8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31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688BC-B0E6-49AF-B905-34A6CAC8A86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4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5264-C1F8-4598-BBE5-91AF57CE8B25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8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98FC-EE96-485B-9624-78E1E7063390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3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77DE-8D59-435A-A58D-AA6AC746B294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1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990E-CE6A-4118-9746-A1B1D4BA5763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06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D16D-038D-4305-AE32-619BC50BA25A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9249D-4606-4E38-897E-C50192DFEC75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0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5693-9FDF-447A-98C9-BACC0998EE37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71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E1A8-1D1A-4D28-9639-B1232D5B8181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23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6BA14-DDB3-43FA-9EAF-26830E5BAF30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66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41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2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B5C5-E61C-4503-BD5D-EAB6E0F5A084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36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5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74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00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123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37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20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66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9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6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0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79319-A2E6-4F9A-BB5F-52223BB72AB7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88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6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103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6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78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5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AF9D-E076-416A-BC4D-3282353E9A0C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8D368-4DFA-4DD1-80D3-EF886186D058}" type="datetime1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59D4-93AB-479C-A8DF-6A7F1D1D9455}" type="datetime1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2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27D1-7502-44F4-9EE1-6F3C0A526944}" type="datetime1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6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EC069-E2B9-4E0B-ACB0-0FC6A01AACC6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4DDF-1102-4DE5-97ED-8644B3CC904D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B8E0D6-DB30-4FD5-91C4-DCFD177F7D17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9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7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encereread/CMIP6-Projec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0584-021-03159-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6961155-5A14-7D00-DF6B-D4BA5F5DE9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82316-5C58-45B2-80FD-216329EC1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085686"/>
            <a:ext cx="8574622" cy="35233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800"/>
              <a:t>How Will Climate Change Reshape City-Level Hazards? A Case Study of London, LA, and Tokyo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6C868-C2BC-40A5-9503-EBDBAFD55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826" y="4677303"/>
            <a:ext cx="6934198" cy="1388534"/>
          </a:xfrm>
        </p:spPr>
        <p:txBody>
          <a:bodyPr>
            <a:normAutofit/>
          </a:bodyPr>
          <a:lstStyle/>
          <a:p>
            <a:r>
              <a:rPr lang="en-GB" sz="3200"/>
              <a:t>Spencer Read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EF779-83DD-4EB0-9F4C-7304381A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772C8C0C-10E0-4305-95B6-F0A11F0AD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ED6F480D-2F2A-4E97-B196-39B35C4BF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65ACA5CB-4926-4AA1-8B0D-0A8C294D3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1FC1EC6E-AED1-4539-B157-05226499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5C22045-92BD-4CA1-A655-5ADD00283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130A56D-449A-4985-94CD-B749D51FF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06C81-9A4E-426F-B8E0-BC325B80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7FAB8-F5B5-48A2-8F66-52623517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029" y="2778715"/>
            <a:ext cx="4229493" cy="3922659"/>
          </a:xfrm>
          <a:prstGeom prst="rect">
            <a:avLst/>
          </a:prstGeom>
        </p:spPr>
      </p:pic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8236B7D3-CDD1-459F-B50C-A535B7C1E1E1}"/>
              </a:ext>
            </a:extLst>
          </p:cNvPr>
          <p:cNvSpPr/>
          <p:nvPr/>
        </p:nvSpPr>
        <p:spPr>
          <a:xfrm rot="17725706">
            <a:off x="8104468" y="-65116"/>
            <a:ext cx="2031626" cy="34126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8F23F-B3E5-4538-BFDE-A21723AD2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" r="43920"/>
          <a:stretch/>
        </p:blipFill>
        <p:spPr>
          <a:xfrm>
            <a:off x="513541" y="156626"/>
            <a:ext cx="3076305" cy="3385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1E993-BDEE-46DA-88D5-C6AEAF05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40" y="3459814"/>
            <a:ext cx="3767337" cy="3241560"/>
          </a:xfrm>
          <a:prstGeom prst="rect">
            <a:avLst/>
          </a:prstGeom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9C6CED2D-0DE4-4D04-9EF1-8EBB27C02B03}"/>
              </a:ext>
            </a:extLst>
          </p:cNvPr>
          <p:cNvSpPr/>
          <p:nvPr/>
        </p:nvSpPr>
        <p:spPr>
          <a:xfrm rot="21081292">
            <a:off x="1300480" y="3185621"/>
            <a:ext cx="1583630" cy="271660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83143-F6C6-4EF4-8242-31350D677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952" y="156626"/>
            <a:ext cx="4510713" cy="2969208"/>
          </a:xfrm>
          <a:prstGeom prst="rect">
            <a:avLst/>
          </a:prstGeom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5114453A-7B4E-47DF-AA2F-D2CA3BC19E86}"/>
              </a:ext>
            </a:extLst>
          </p:cNvPr>
          <p:cNvSpPr/>
          <p:nvPr/>
        </p:nvSpPr>
        <p:spPr>
          <a:xfrm>
            <a:off x="5310924" y="3000061"/>
            <a:ext cx="483590" cy="10071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A385B1-7D1A-4960-B481-EBC67816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18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DA8DED80-D834-4C3F-ACA9-8AC83D94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1" y="97298"/>
            <a:ext cx="8614578" cy="10175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London – Temperature Trends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8DD2DF-C227-4701-A9D9-F4351F5B88C0}"/>
              </a:ext>
            </a:extLst>
          </p:cNvPr>
          <p:cNvSpPr txBox="1"/>
          <p:nvPr/>
        </p:nvSpPr>
        <p:spPr>
          <a:xfrm>
            <a:off x="1295351" y="1291166"/>
            <a:ext cx="2179913" cy="450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Temperature shows a consistent upward trend, with accelerated warming after 2000, especially under SSP5-8.5.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833413DC-E4C7-4915-BC61-1F3C7473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2399" y="1255821"/>
            <a:ext cx="7268449" cy="480432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69D23-D478-4E60-850D-E23974D9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1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F13C4E-81DD-40F5-AA98-1704FFBF440D}"/>
              </a:ext>
            </a:extLst>
          </p:cNvPr>
          <p:cNvSpPr txBox="1"/>
          <p:nvPr/>
        </p:nvSpPr>
        <p:spPr>
          <a:xfrm>
            <a:off x="1320799" y="1312333"/>
            <a:ext cx="2133601" cy="4996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Precipitation increases slightly over time, with more pronounced trends under SSP5-8.5, supporting increased flood risk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85016-00C4-4756-88CC-32FA9B64F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1498" y="1145308"/>
            <a:ext cx="7610218" cy="493276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53A2FD-C6C0-A3BB-4AE2-EDF61370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0" y="114300"/>
            <a:ext cx="8202903" cy="948266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London – Precipitation Trends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613B8-BBF2-47A6-8DF9-FA176C75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7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4BA285-E60E-4CE4-AB01-F6922A38F322}"/>
              </a:ext>
            </a:extLst>
          </p:cNvPr>
          <p:cNvSpPr txBox="1"/>
          <p:nvPr/>
        </p:nvSpPr>
        <p:spPr>
          <a:xfrm>
            <a:off x="1378478" y="1227666"/>
            <a:ext cx="2539746" cy="55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Flood risk remains stable through 2040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By 2100, risk doubles under SSP2-4.5, and is nearly 5× higher under SSP5-8.5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Highlights need for long-term adaptation, despite short-term stability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D0C051-2C22-4FAE-AF68-0A622B26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482121"/>
            <a:ext cx="7781364" cy="414821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42C59D-D994-9139-50FE-C7DB956DC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563" y="114301"/>
            <a:ext cx="7038927" cy="948266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🌧️ London – Flood Risk 🌧️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A0171-7FE8-48DD-998F-454E591F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73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DC43AC-9C83-4138-85BB-29DE1361BF8A}"/>
              </a:ext>
            </a:extLst>
          </p:cNvPr>
          <p:cNvSpPr txBox="1"/>
          <p:nvPr/>
        </p:nvSpPr>
        <p:spPr>
          <a:xfrm>
            <a:off x="1262061" y="1523999"/>
            <a:ext cx="2137580" cy="4447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Temperature trends reveal substantial warming, especially under SSP5-8.5, where increases are both sharper and sustained.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5280F-B255-4D7A-82D8-8D0394FA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7662" y="1302327"/>
            <a:ext cx="7492570" cy="466879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F0CBA4-5155-706C-9C88-53551EB23539}"/>
              </a:ext>
            </a:extLst>
          </p:cNvPr>
          <p:cNvSpPr txBox="1">
            <a:spLocks/>
          </p:cNvSpPr>
          <p:nvPr/>
        </p:nvSpPr>
        <p:spPr>
          <a:xfrm>
            <a:off x="1611311" y="188384"/>
            <a:ext cx="10208512" cy="9482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400"/>
              <a:t>Los Angeles – Temperature Trends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068B17-A26B-49A0-BFE8-5B08DB51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3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326F29-2111-4E69-B155-FAEC9F6FB1F6}"/>
              </a:ext>
            </a:extLst>
          </p:cNvPr>
          <p:cNvSpPr txBox="1"/>
          <p:nvPr/>
        </p:nvSpPr>
        <p:spPr>
          <a:xfrm>
            <a:off x="1337911" y="1566332"/>
            <a:ext cx="2476707" cy="4757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Precipitation shows a slight downward or variable trend, particularly in SSP2-4.5, with more erratic rainfall under SSP5-8.5.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Suggests increase in drought risk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6E9143-C037-42D5-B983-FC6F7626E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0873" y="1415186"/>
            <a:ext cx="8061899" cy="524852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CCAD54-A700-829A-8CC4-BF7E277848D8}"/>
              </a:ext>
            </a:extLst>
          </p:cNvPr>
          <p:cNvSpPr txBox="1">
            <a:spLocks/>
          </p:cNvSpPr>
          <p:nvPr/>
        </p:nvSpPr>
        <p:spPr>
          <a:xfrm>
            <a:off x="1611311" y="157564"/>
            <a:ext cx="10431461" cy="9482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400"/>
              <a:t>Los Angeles – Precipitation Trends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CD32D-5D0C-4256-ABEC-357C22ED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6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8947105-A1A4-4635-A918-484DE0B8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35467"/>
            <a:ext cx="10563194" cy="14033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🔥 Los Angeles – Drought  &amp; Heat Risk 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5FC436-9DF8-4A4F-85D9-040CEDDC7D9D}"/>
              </a:ext>
            </a:extLst>
          </p:cNvPr>
          <p:cNvSpPr txBox="1"/>
          <p:nvPr/>
        </p:nvSpPr>
        <p:spPr>
          <a:xfrm>
            <a:off x="1209145" y="1534582"/>
            <a:ext cx="2720945" cy="4955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marR="0" lvl="0" indent="-285750" fontAlgn="auto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spc="0" normalizeH="0" baseline="0" noProof="0">
                <a:ln>
                  <a:noFill/>
                </a:ln>
                <a:uLnTx/>
                <a:uFillTx/>
              </a:rPr>
              <a:t>No strong trend in either scenario; SPI remains within ‘normal’ conditions.</a:t>
            </a:r>
          </a:p>
          <a:p>
            <a:pPr marL="285750" marR="0" lvl="0" indent="-285750" fontAlgn="auto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spc="0" normalizeH="0" baseline="0" noProof="0">
                <a:ln>
                  <a:noFill/>
                </a:ln>
                <a:uLnTx/>
                <a:uFillTx/>
              </a:rPr>
              <a:t>Slight dip in SPI under SSP585 around 2080–2095 suggests mild drying.</a:t>
            </a:r>
            <a:endParaRPr lang="en-US" sz="2000" b="0" i="0" u="none" strike="noStrike" spc="0" normalizeH="0" baseline="0" noProof="0">
              <a:ln>
                <a:noFill/>
              </a:ln>
              <a:uLnTx/>
              <a:uFillTx/>
            </a:endParaRPr>
          </a:p>
          <a:p>
            <a:pPr marL="285750" marR="0" lvl="0" indent="-285750" fontAlgn="auto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/>
              <a:t>Higher positive (&gt;2) monthly values suggesting increase in extreme precipitation events. </a:t>
            </a:r>
            <a:endParaRPr lang="en-US" sz="2000" b="0" i="0" u="none" strike="noStrike" spc="0" normalizeH="0" baseline="0" noProof="0">
              <a:ln>
                <a:noFill/>
              </a:ln>
              <a:uLnTx/>
              <a:uFillTx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8D0B69-806A-403A-B702-DBA3FE733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444" y="1638045"/>
            <a:ext cx="8257495" cy="237602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7B588A-EB42-4D6F-BC8F-C8147397F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443" y="4194446"/>
            <a:ext cx="8257496" cy="236543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0532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8947105-A1A4-4635-A918-484DE0B8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145" y="-2117"/>
            <a:ext cx="10457361" cy="9376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🔥 Los Angeles – Drought  &amp; Heat Risk 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5FC436-9DF8-4A4F-85D9-040CEDDC7D9D}"/>
              </a:ext>
            </a:extLst>
          </p:cNvPr>
          <p:cNvSpPr txBox="1"/>
          <p:nvPr/>
        </p:nvSpPr>
        <p:spPr>
          <a:xfrm>
            <a:off x="2764894" y="4730750"/>
            <a:ext cx="9430778" cy="212936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/>
          <a:p>
            <a:pPr marL="285750" marR="0" lvl="0" indent="-285750" fontAlgn="auto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spc="0" normalizeH="0" baseline="0" noProof="0">
                <a:ln>
                  <a:noFill/>
                </a:ln>
                <a:uLnTx/>
                <a:uFillTx/>
              </a:rPr>
              <a:t>Historical warming (1985-2014): ~1.2°C per decade</a:t>
            </a:r>
            <a:endParaRPr lang="en-US" sz="2000" b="0" i="0" u="none" strike="noStrike" spc="0" normalizeH="0" baseline="0" noProof="0">
              <a:ln>
                <a:noFill/>
              </a:ln>
              <a:uLnTx/>
              <a:uFillTx/>
            </a:endParaRPr>
          </a:p>
          <a:p>
            <a:pPr marL="285750" marR="0" lvl="0" indent="-285750" fontAlgn="auto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spc="0" normalizeH="0" baseline="0" noProof="0">
                <a:ln>
                  <a:noFill/>
                </a:ln>
                <a:uLnTx/>
                <a:uFillTx/>
              </a:rPr>
              <a:t>By 2100, under high emissions (SSP585):</a:t>
            </a:r>
            <a:endParaRPr lang="en-US" sz="2000" b="0" i="0" u="none" strike="noStrike" spc="0" normalizeH="0" baseline="0" noProof="0">
              <a:ln>
                <a:noFill/>
              </a:ln>
              <a:uLnTx/>
              <a:uFillTx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/>
            </a:pPr>
            <a:r>
              <a:rPr kumimoji="0" lang="en-US" sz="2000" b="0" i="0" u="none" strike="noStrike" spc="0" normalizeH="0" baseline="0" noProof="0">
                <a:ln>
                  <a:noFill/>
                </a:ln>
                <a:uLnTx/>
                <a:uFillTx/>
              </a:rPr>
              <a:t>Annual maximum temperatures increase by 4-6°C</a:t>
            </a:r>
            <a:endParaRPr lang="en-US" sz="2000" b="0" i="0" u="none" strike="noStrike" spc="0" normalizeH="0" baseline="0" noProof="0">
              <a:ln>
                <a:noFill/>
              </a:ln>
              <a:uLnTx/>
              <a:uFillTx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/>
            </a:pPr>
            <a:r>
              <a:rPr kumimoji="0" lang="en-US" sz="2000" b="0" i="0" u="none" strike="noStrike" spc="0" normalizeH="0" baseline="0" noProof="0">
                <a:ln>
                  <a:noFill/>
                </a:ln>
                <a:uLnTx/>
                <a:uFillTx/>
              </a:rPr>
              <a:t>Nearly all months (10-12 per year) become "extreme" by historical standards</a:t>
            </a:r>
            <a:endParaRPr lang="en-US" sz="2000" b="0" i="0" u="none" strike="noStrike" spc="0" normalizeH="0" baseline="0" noProof="0">
              <a:ln>
                <a:noFill/>
              </a:ln>
              <a:uLnTx/>
              <a:uFillTx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/>
            </a:pPr>
            <a:r>
              <a:rPr kumimoji="0" lang="en-US" sz="2000" b="0" i="0" u="none" strike="noStrike" spc="0" normalizeH="0" baseline="0" noProof="0">
                <a:ln>
                  <a:noFill/>
                </a:ln>
                <a:uLnTx/>
                <a:uFillTx/>
              </a:rPr>
              <a:t>Moderate emissions scenario (SSP245) shows much less warming (~0.1-0.2°C per decade)</a:t>
            </a:r>
            <a:endParaRPr lang="en-US" sz="2000" b="0" i="0" u="none" strike="noStrike" spc="0" normalizeH="0" baseline="0" noProof="0">
              <a:ln>
                <a:noFill/>
              </a:ln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D4F9-630B-4923-A4CD-5AF1C7CC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06" y="931035"/>
            <a:ext cx="5507269" cy="38112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29D90E-BBFB-4352-B850-388A8482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98" y="925856"/>
            <a:ext cx="5550736" cy="380145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2798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A5897C-83CE-4D61-ACBE-5052A933059E}"/>
              </a:ext>
            </a:extLst>
          </p:cNvPr>
          <p:cNvSpPr txBox="1"/>
          <p:nvPr/>
        </p:nvSpPr>
        <p:spPr>
          <a:xfrm>
            <a:off x="1187978" y="1830916"/>
            <a:ext cx="2243413" cy="3928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Temperature rises under both scenarios, with SSP5-8.5 showing a sharper increase.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3B65D-6CDA-4A1C-AEE1-B0B6BA7ADA9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579284" y="1126182"/>
            <a:ext cx="7764564" cy="485327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A595DC6-DCEB-B721-980F-ED5C6A332AB9}"/>
              </a:ext>
            </a:extLst>
          </p:cNvPr>
          <p:cNvSpPr txBox="1">
            <a:spLocks/>
          </p:cNvSpPr>
          <p:nvPr/>
        </p:nvSpPr>
        <p:spPr>
          <a:xfrm>
            <a:off x="1611311" y="82551"/>
            <a:ext cx="9891713" cy="9482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400"/>
              <a:t>Tokyo – Temperature Trends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6D9F9-FCA2-4624-97CD-F22BA7C3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9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85022DF-8B70-4C38-A650-04323A9A395C}"/>
              </a:ext>
            </a:extLst>
          </p:cNvPr>
          <p:cNvSpPr txBox="1"/>
          <p:nvPr/>
        </p:nvSpPr>
        <p:spPr>
          <a:xfrm>
            <a:off x="1219728" y="1555749"/>
            <a:ext cx="2645579" cy="3992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Precipitation exhibits a notable increase, especially under SSP2-4.5, and a slight decrease under SSP5-8.5.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Both show a large variability 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BDB5301-0535-4398-9110-326599E0D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867" y="967431"/>
            <a:ext cx="8040156" cy="552695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0ADDB9-C5F1-931F-C85A-4EC1B017B568}"/>
              </a:ext>
            </a:extLst>
          </p:cNvPr>
          <p:cNvSpPr txBox="1"/>
          <p:nvPr/>
        </p:nvSpPr>
        <p:spPr>
          <a:xfrm>
            <a:off x="1676400" y="78317"/>
            <a:ext cx="891328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Tokyo – Precipitation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B346-27F6-4BA2-A7FB-02D6BBE5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2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3B09E1-EB3E-445C-AAB4-552C3C52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83" y="93166"/>
            <a:ext cx="9702800" cy="828147"/>
          </a:xfrm>
        </p:spPr>
        <p:txBody>
          <a:bodyPr>
            <a:normAutofit/>
          </a:bodyPr>
          <a:lstStyle/>
          <a:p>
            <a:pPr algn="l"/>
            <a:r>
              <a:rPr lang="en-GB" sz="4400"/>
              <a:t>Introduction: Climate Risks and CMIP6</a:t>
            </a: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0F0959F9-2B07-72FE-80F2-F992F5E9D5E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92096462"/>
              </p:ext>
            </p:extLst>
          </p:nvPr>
        </p:nvGraphicFramePr>
        <p:xfrm>
          <a:off x="1030817" y="1048313"/>
          <a:ext cx="4593432" cy="5451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2AE87A7-4C0B-443A-A1EC-27C105B7CD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59" b="12098"/>
          <a:stretch/>
        </p:blipFill>
        <p:spPr>
          <a:xfrm>
            <a:off x="5744507" y="1048313"/>
            <a:ext cx="6369695" cy="361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1459E5-3AE7-4226-B858-0927E346E7F1}"/>
              </a:ext>
            </a:extLst>
          </p:cNvPr>
          <p:cNvSpPr txBox="1"/>
          <p:nvPr/>
        </p:nvSpPr>
        <p:spPr>
          <a:xfrm>
            <a:off x="5822305" y="5096358"/>
            <a:ext cx="6291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This study explores London, LA, and Tokyo using three GCMs across two SSPs looking at Air Temperature and Precipitation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DB50D-39F3-4992-A0B3-1EEB9165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3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88D831-3364-439D-A5AA-D90DCAD49D16}"/>
              </a:ext>
            </a:extLst>
          </p:cNvPr>
          <p:cNvSpPr txBox="1"/>
          <p:nvPr/>
        </p:nvSpPr>
        <p:spPr>
          <a:xfrm>
            <a:off x="1379537" y="1185331"/>
            <a:ext cx="3395936" cy="56066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/>
              <a:t>July &amp; August: Both scenarios show reduced daily rainfall, with SSP5-8.5 showing larger decreases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400"/>
              <a:t>September: Minimal change; SSP5-8.5 shows a slight increase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400"/>
              <a:t>October: Clear increase in rainfall under both scenarios — strongest signal under SSP2-4.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endParaRPr lang="en-US" sz="2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C5850A-31E0-424D-9037-952481BC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32" y="995925"/>
            <a:ext cx="7087656" cy="560662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1B073-7028-7F17-15DC-71941B4778A8}"/>
              </a:ext>
            </a:extLst>
          </p:cNvPr>
          <p:cNvSpPr txBox="1"/>
          <p:nvPr/>
        </p:nvSpPr>
        <p:spPr>
          <a:xfrm>
            <a:off x="1750483" y="226484"/>
            <a:ext cx="891328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🌪️ Tokyo – Typhoon Season Risk 🌪️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B5182-9D80-488A-AF5F-ADE38805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2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6AA4-38F5-4615-A46B-FF14C153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0" y="204918"/>
            <a:ext cx="9794297" cy="903976"/>
          </a:xfrm>
        </p:spPr>
        <p:txBody>
          <a:bodyPr>
            <a:normAutofit/>
          </a:bodyPr>
          <a:lstStyle/>
          <a:p>
            <a:pPr algn="l"/>
            <a:r>
              <a:rPr lang="en-GB" sz="4400"/>
              <a:t>Conclusions and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2F1F-81AB-48C2-8FF4-1FB4682DD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5" y="1019175"/>
            <a:ext cx="11010023" cy="1994415"/>
          </a:xfrm>
        </p:spPr>
        <p:txBody>
          <a:bodyPr anchor="t" anchorCtr="0">
            <a:noAutofit/>
          </a:bodyPr>
          <a:lstStyle/>
          <a:p>
            <a:pPr lvl="1"/>
            <a:r>
              <a:rPr lang="en-GB" sz="2200" b="1"/>
              <a:t>Air Temperature: </a:t>
            </a:r>
            <a:r>
              <a:rPr lang="en-GB" sz="2200"/>
              <a:t>Projected to rise significantly over the next century, increasing risks of droughts, heatwaves, and wildfires.</a:t>
            </a:r>
          </a:p>
          <a:p>
            <a:pPr lvl="1"/>
            <a:r>
              <a:rPr lang="en-GB" sz="2200" b="1"/>
              <a:t>Precipitation:</a:t>
            </a:r>
            <a:r>
              <a:rPr lang="en-GB" sz="2200"/>
              <a:t> Trends are more complex —  a mixture of slight negative, positive or stable trends overall, but with a clear increase in extreme events and seasonal shifts in rainfall patterns.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32783-A181-4631-82E2-728AA5E7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D574C-0AFA-4CA9-B155-922FC0A30321}"/>
              </a:ext>
            </a:extLst>
          </p:cNvPr>
          <p:cNvSpPr txBox="1"/>
          <p:nvPr/>
        </p:nvSpPr>
        <p:spPr>
          <a:xfrm>
            <a:off x="1692000" y="3793157"/>
            <a:ext cx="347401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/>
            </a:pPr>
            <a:r>
              <a:rPr sz="2800">
                <a:solidFill>
                  <a:prstClr val="black"/>
                </a:solidFill>
                <a:latin typeface="Calibri"/>
              </a:rPr>
              <a:t>London</a:t>
            </a:r>
            <a:endParaRPr lang="en-GB" sz="2800">
              <a:solidFill>
                <a:prstClr val="black"/>
              </a:solidFill>
              <a:latin typeface="Calibri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  <a:defRPr sz="2800"/>
            </a:pPr>
            <a:r>
              <a:rPr lang="en-GB" sz="2200">
                <a:solidFill>
                  <a:prstClr val="black"/>
                </a:solidFill>
              </a:rPr>
              <a:t>Flood risk remains stable during mid-century  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  <a:defRPr sz="2800"/>
            </a:pPr>
            <a:r>
              <a:rPr sz="2200">
                <a:solidFill>
                  <a:prstClr val="black"/>
                </a:solidFill>
              </a:rPr>
              <a:t>Increased flood risk from heavier rainfall</a:t>
            </a:r>
            <a:r>
              <a:rPr lang="en-GB" sz="2200">
                <a:solidFill>
                  <a:prstClr val="black"/>
                </a:solidFill>
              </a:rPr>
              <a:t> towards end of the century under both scenarios</a:t>
            </a:r>
            <a:endParaRPr sz="220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87C54-3C3B-4C75-914A-D14B67B94CFA}"/>
              </a:ext>
            </a:extLst>
          </p:cNvPr>
          <p:cNvSpPr txBox="1"/>
          <p:nvPr/>
        </p:nvSpPr>
        <p:spPr>
          <a:xfrm>
            <a:off x="5166014" y="3793157"/>
            <a:ext cx="357793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/>
            </a:pPr>
            <a:r>
              <a:rPr sz="2800">
                <a:solidFill>
                  <a:prstClr val="black"/>
                </a:solidFill>
                <a:latin typeface="Calibri"/>
              </a:rPr>
              <a:t>Los Angeles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  <a:defRPr sz="2200"/>
            </a:pPr>
            <a:r>
              <a:rPr lang="en-GB" sz="2200">
                <a:solidFill>
                  <a:prstClr val="black"/>
                </a:solidFill>
              </a:rPr>
              <a:t>SPI shows possible increase in precipitations extremes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  <a:defRPr sz="2200"/>
            </a:pPr>
            <a:r>
              <a:rPr lang="en-GB" sz="2200">
                <a:solidFill>
                  <a:prstClr val="black"/>
                </a:solidFill>
              </a:rPr>
              <a:t>Extreme temperatures that were historically rare become common – particularly under SSP585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61E73-6393-4E2C-B10C-A60E58670D8D}"/>
              </a:ext>
            </a:extLst>
          </p:cNvPr>
          <p:cNvSpPr txBox="1"/>
          <p:nvPr/>
        </p:nvSpPr>
        <p:spPr>
          <a:xfrm>
            <a:off x="8885381" y="3962434"/>
            <a:ext cx="31819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/>
            </a:pPr>
            <a:r>
              <a:rPr sz="2800">
                <a:solidFill>
                  <a:prstClr val="black"/>
                </a:solidFill>
                <a:latin typeface="Calibri"/>
              </a:rPr>
              <a:t>Tokyo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  <a:defRPr sz="2200"/>
            </a:pPr>
            <a:r>
              <a:rPr sz="2200">
                <a:solidFill>
                  <a:prstClr val="black"/>
                </a:solidFill>
                <a:latin typeface="Calibri"/>
              </a:rPr>
              <a:t>Typhoon-season rainfall shifts to later months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  <a:defRPr sz="2200"/>
            </a:pPr>
            <a:r>
              <a:rPr sz="2200">
                <a:solidFill>
                  <a:prstClr val="black"/>
                </a:solidFill>
                <a:latin typeface="Calibri"/>
              </a:rPr>
              <a:t>October extremes increase; daily peak may slightly decline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9C8BB8-112F-46CA-854A-C8AEE2A2E60F}"/>
              </a:ext>
            </a:extLst>
          </p:cNvPr>
          <p:cNvSpPr txBox="1">
            <a:spLocks/>
          </p:cNvSpPr>
          <p:nvPr/>
        </p:nvSpPr>
        <p:spPr>
          <a:xfrm>
            <a:off x="1692000" y="3013591"/>
            <a:ext cx="10375298" cy="7795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 sz="4400" b="1">
                <a:solidFill>
                  <a:prstClr val="black"/>
                </a:solidFill>
                <a:latin typeface="Calibri"/>
              </a:rPr>
              <a:t>🌍 </a:t>
            </a:r>
            <a:r>
              <a:rPr lang="en-GB" sz="4400"/>
              <a:t>Key Findings By Location</a:t>
            </a:r>
          </a:p>
        </p:txBody>
      </p:sp>
    </p:spTree>
    <p:extLst>
      <p:ext uri="{BB962C8B-B14F-4D97-AF65-F5344CB8AC3E}">
        <p14:creationId xmlns:p14="http://schemas.microsoft.com/office/powerpoint/2010/main" val="322736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B8517A-2F88-4703-9106-92EA4AA8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177800"/>
            <a:ext cx="9742318" cy="1371599"/>
          </a:xfrm>
        </p:spPr>
        <p:txBody>
          <a:bodyPr>
            <a:normAutofit/>
          </a:bodyPr>
          <a:lstStyle/>
          <a:p>
            <a:r>
              <a:rPr lang="en-GB" sz="4400"/>
              <a:t>Final Reflections &amp; Recommendations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F87BA-0347-4FDE-A012-B584C5F0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C8BCFFA6-2E73-11E7-5EEA-9F1095FD80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995036"/>
              </p:ext>
            </p:extLst>
          </p:nvPr>
        </p:nvGraphicFramePr>
        <p:xfrm>
          <a:off x="1555551" y="1326870"/>
          <a:ext cx="10475011" cy="5441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7253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7AD80-EF47-4753-0C00-F3B1F674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B1CD5-68DA-1CBF-5C2E-614486F4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6216AF-51B7-0F3F-EF02-625107B70F25}"/>
              </a:ext>
            </a:extLst>
          </p:cNvPr>
          <p:cNvSpPr txBox="1">
            <a:spLocks/>
          </p:cNvSpPr>
          <p:nvPr/>
        </p:nvSpPr>
        <p:spPr>
          <a:xfrm>
            <a:off x="1191244" y="1072609"/>
            <a:ext cx="3041557" cy="45226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>
                <a:solidFill>
                  <a:schemeClr val="tx2"/>
                </a:solidFill>
              </a:rPr>
              <a:t>Thank you</a:t>
            </a:r>
          </a:p>
          <a:p>
            <a:pPr algn="l"/>
            <a:r>
              <a:rPr lang="en-GB" sz="2800">
                <a:solidFill>
                  <a:srgbClr val="000000"/>
                </a:solidFill>
              </a:rPr>
              <a:t>Questions?</a:t>
            </a:r>
            <a:endParaRPr lang="en-GB">
              <a:solidFill>
                <a:schemeClr val="tx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EF52E6-DDFE-5316-EDBB-3CF21EE75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956" y="1072609"/>
            <a:ext cx="7350359" cy="45226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Spencer Read</a:t>
            </a:r>
          </a:p>
          <a:p>
            <a:pPr marL="0" indent="0">
              <a:buNone/>
            </a:pPr>
            <a:r>
              <a:rPr lang="en-GB"/>
              <a:t>spencerread@hotmail.co.uk</a:t>
            </a:r>
          </a:p>
          <a:p>
            <a:pPr marL="0" indent="0">
              <a:buNone/>
            </a:pPr>
            <a:r>
              <a:rPr lang="en-GB"/>
              <a:t>All code for project available on GitHub: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https://github.com/spencereread/CMIP6-Project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4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8AF4-8346-42D0-A6AD-BB8BE674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0" y="72000"/>
            <a:ext cx="10018713" cy="905163"/>
          </a:xfrm>
        </p:spPr>
        <p:txBody>
          <a:bodyPr/>
          <a:lstStyle/>
          <a:p>
            <a:pPr algn="l"/>
            <a:r>
              <a:rPr lang="en-GB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5BF2D-1323-4F17-AC0A-21F90058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000" y="1364672"/>
            <a:ext cx="9875678" cy="4629728"/>
          </a:xfrm>
        </p:spPr>
        <p:txBody>
          <a:bodyPr anchor="t" anchorCtr="0"/>
          <a:lstStyle/>
          <a:p>
            <a:r>
              <a:rPr lang="en-GB"/>
              <a:t>Carvalho, D., Cardoso Pereira, S. &amp; Rocha, A. Future surface temperatures over Europe according to CMIP6 climate projections: an analysis with original and bias-corrected data. Climatic Change 167, 10 (2021). </a:t>
            </a:r>
            <a:r>
              <a:rPr lang="en-GB">
                <a:hlinkClick r:id="rId2"/>
              </a:rPr>
              <a:t>https://doi.org/10.1007/s10584-021-03159-0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B8986-EE41-49FF-8E20-9F1123C8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CC5C-5657-4121-BE49-89841102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0" y="72000"/>
            <a:ext cx="10083239" cy="1236133"/>
          </a:xfrm>
        </p:spPr>
        <p:txBody>
          <a:bodyPr/>
          <a:lstStyle/>
          <a:p>
            <a:r>
              <a:rPr lang="en-GB"/>
              <a:t>Socioeconomic Scenarios: Context &amp; Selection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EEC4485-BC82-AF75-09EF-D4E8F5A59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341986"/>
              </p:ext>
            </p:extLst>
          </p:nvPr>
        </p:nvGraphicFramePr>
        <p:xfrm>
          <a:off x="1247244" y="951443"/>
          <a:ext cx="4755356" cy="5705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A3AB9F-F6A4-4EB1-9EFA-002CD462E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832" y="1711193"/>
            <a:ext cx="5898855" cy="41965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3210F-7DCA-46EE-8AF7-4BD3B1AE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1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2B799-CE7B-41DD-A73A-5CF1E1A3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00" y="72000"/>
            <a:ext cx="9975985" cy="1234176"/>
          </a:xfrm>
        </p:spPr>
        <p:txBody>
          <a:bodyPr>
            <a:normAutofit/>
          </a:bodyPr>
          <a:lstStyle/>
          <a:p>
            <a:pPr algn="l"/>
            <a:r>
              <a:rPr lang="en-GB" sz="4400"/>
              <a:t>Case Study 1: London, UK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B5517CE-C523-1E74-89D9-4676D659B57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9018357"/>
              </p:ext>
            </p:extLst>
          </p:nvPr>
        </p:nvGraphicFramePr>
        <p:xfrm>
          <a:off x="929176" y="993735"/>
          <a:ext cx="7295949" cy="4689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B4456-4AC9-4ABF-B26C-8E57F90EC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32800" y="1209964"/>
            <a:ext cx="3415185" cy="4098829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GB" sz="2400"/>
              <a:t>Model: UKESM1-0-LL</a:t>
            </a:r>
          </a:p>
          <a:p>
            <a:r>
              <a:rPr lang="en-GB" sz="2400"/>
              <a:t>Developed by UK Met Office</a:t>
            </a:r>
          </a:p>
          <a:p>
            <a:r>
              <a:rPr lang="en-GB" sz="2400"/>
              <a:t>Coupled atmosphere-ocean-biosphere system</a:t>
            </a:r>
          </a:p>
          <a:p>
            <a:r>
              <a:rPr lang="en-GB" sz="2400"/>
              <a:t>Used in UKCP18 and IPCC AR6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06DBA-BDE3-4E11-ABBB-11EEDB36243B}"/>
              </a:ext>
            </a:extLst>
          </p:cNvPr>
          <p:cNvSpPr txBox="1"/>
          <p:nvPr/>
        </p:nvSpPr>
        <p:spPr>
          <a:xfrm>
            <a:off x="2650835" y="5884825"/>
            <a:ext cx="9318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Research Question: How is flood risk in London projected to change under future climate scenarios?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07D74D-7415-4D2C-9E63-302F63DA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1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2B799-CE7B-41DD-A73A-5CF1E1A3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00" y="72000"/>
            <a:ext cx="9838713" cy="1275537"/>
          </a:xfrm>
        </p:spPr>
        <p:txBody>
          <a:bodyPr/>
          <a:lstStyle/>
          <a:p>
            <a:pPr algn="l"/>
            <a:r>
              <a:rPr lang="en-GB"/>
              <a:t>Case Study 2: Los Angeles, USA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3B1F186-605C-3EE9-AE84-B8CD9BC9F75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71477650"/>
              </p:ext>
            </p:extLst>
          </p:nvPr>
        </p:nvGraphicFramePr>
        <p:xfrm>
          <a:off x="1539172" y="1106905"/>
          <a:ext cx="6777853" cy="4670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BCB16-D660-4DBD-AE8B-493E18229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0510" y="1347537"/>
            <a:ext cx="3471584" cy="4204601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GB" sz="2400"/>
              <a:t>Model: CESM2-WACCM</a:t>
            </a:r>
            <a:endParaRPr lang="en-US" sz="2400"/>
          </a:p>
          <a:p>
            <a:pPr>
              <a:buClr>
                <a:srgbClr val="1287C3"/>
              </a:buClr>
            </a:pPr>
            <a:r>
              <a:rPr lang="en-GB" sz="2400"/>
              <a:t>Developed by NCAR</a:t>
            </a:r>
            <a:endParaRPr lang="en-US" sz="2400"/>
          </a:p>
          <a:p>
            <a:pPr>
              <a:buClr>
                <a:srgbClr val="1287C3"/>
              </a:buClr>
            </a:pPr>
            <a:r>
              <a:rPr lang="en-GB" sz="2400"/>
              <a:t>Captures interactions between lower and upper atmosphere</a:t>
            </a:r>
          </a:p>
          <a:p>
            <a:pPr>
              <a:buClr>
                <a:srgbClr val="1287C3"/>
              </a:buClr>
            </a:pPr>
            <a:r>
              <a:rPr lang="en-GB" sz="2400"/>
              <a:t>Suited to heat extremes and detailed atmospheric chemistry interactions 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BBFC9DF2-6129-833D-38D9-EF04584ED211}"/>
              </a:ext>
            </a:extLst>
          </p:cNvPr>
          <p:cNvSpPr txBox="1"/>
          <p:nvPr/>
        </p:nvSpPr>
        <p:spPr>
          <a:xfrm>
            <a:off x="2219469" y="5748539"/>
            <a:ext cx="9491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Research Question: How will temperature extremes and droughts evolve in LA under future climate scenarios?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13B52-B6A8-4736-A98F-38F5E680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ED1C8-8174-1FBD-64EB-C53E560AE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4442-1CBC-DDBD-C614-5613E7619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00" y="72000"/>
            <a:ext cx="9838713" cy="1117599"/>
          </a:xfrm>
        </p:spPr>
        <p:txBody>
          <a:bodyPr/>
          <a:lstStyle/>
          <a:p>
            <a:pPr algn="l"/>
            <a:r>
              <a:rPr lang="en-GB"/>
              <a:t>Case Study 3: Tokyo, Japan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7325199-87A5-8FDD-CAB6-3D9E7494A3B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63756663"/>
              </p:ext>
            </p:extLst>
          </p:nvPr>
        </p:nvGraphicFramePr>
        <p:xfrm>
          <a:off x="1321091" y="1280160"/>
          <a:ext cx="6571763" cy="409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E7E38-5923-454A-64BB-B36563E94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4255" y="1533237"/>
            <a:ext cx="3565235" cy="3572164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GB" sz="2400"/>
              <a:t>Model: MIROC6</a:t>
            </a:r>
          </a:p>
          <a:p>
            <a:r>
              <a:rPr lang="en-GB" sz="2400"/>
              <a:t>Developed in Japan (U. Tokyo, JAMSTEC, NIES)</a:t>
            </a:r>
          </a:p>
          <a:p>
            <a:r>
              <a:rPr lang="en-GB" sz="2400"/>
              <a:t>Strong on Asian monsoon and tropical rainfall</a:t>
            </a:r>
          </a:p>
          <a:p>
            <a:r>
              <a:rPr lang="en-GB" sz="2400"/>
              <a:t>Effective for studying seasonal extremes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44EFE-1B86-719B-6E16-ACB2D5B81A95}"/>
              </a:ext>
            </a:extLst>
          </p:cNvPr>
          <p:cNvSpPr txBox="1"/>
          <p:nvPr/>
        </p:nvSpPr>
        <p:spPr>
          <a:xfrm>
            <a:off x="2359279" y="5532572"/>
            <a:ext cx="9351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Research Question: Will typhoon-season rainfall intensify in Tokyo under future climate conditions?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D7AC6-FC2A-450B-96F6-4EC7C1DF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0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3B09E1-EB3E-445C-AAB4-552C3C52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0" y="72000"/>
            <a:ext cx="10095368" cy="1099781"/>
          </a:xfrm>
        </p:spPr>
        <p:txBody>
          <a:bodyPr/>
          <a:lstStyle/>
          <a:p>
            <a:pPr algn="l"/>
            <a:r>
              <a:rPr lang="en-GB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E1123-9C3B-4A7F-B6BB-04BAFD558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001" y="2446988"/>
            <a:ext cx="3419999" cy="3605000"/>
          </a:xfrm>
        </p:spPr>
        <p:txBody>
          <a:bodyPr anchor="t" anchorCtr="0">
            <a:normAutofit/>
          </a:bodyPr>
          <a:lstStyle/>
          <a:p>
            <a:r>
              <a:rPr lang="en-GB"/>
              <a:t>Accessed CMIP6 via Google Cloud Public Datasets</a:t>
            </a:r>
          </a:p>
          <a:p>
            <a:r>
              <a:rPr lang="en-GB"/>
              <a:t>Filtered model, SSP, variable via pandas; loaded </a:t>
            </a:r>
            <a:r>
              <a:rPr lang="en-GB" err="1"/>
              <a:t>Zarr</a:t>
            </a:r>
            <a:r>
              <a:rPr lang="en-GB"/>
              <a:t> with </a:t>
            </a:r>
            <a:r>
              <a:rPr lang="en-GB" err="1"/>
              <a:t>xarray</a:t>
            </a:r>
            <a:endParaRPr lang="en-GB"/>
          </a:p>
          <a:p>
            <a:r>
              <a:rPr lang="en-GB"/>
              <a:t>Exported to </a:t>
            </a:r>
            <a:r>
              <a:rPr lang="en-GB" err="1"/>
              <a:t>NetCDF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4E1EE3-B0EA-402F-9BE1-F4397D760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86"/>
          <a:stretch/>
        </p:blipFill>
        <p:spPr>
          <a:xfrm>
            <a:off x="4888913" y="542146"/>
            <a:ext cx="4183389" cy="3069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B186F8-2B17-4776-BF82-F2963EA8F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163" y="4028871"/>
            <a:ext cx="6460769" cy="25546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2D94D6-1F34-48AB-A59D-4BE42979D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840"/>
          <a:stretch/>
        </p:blipFill>
        <p:spPr>
          <a:xfrm>
            <a:off x="8885763" y="274515"/>
            <a:ext cx="3228473" cy="3605000"/>
          </a:xfrm>
          <a:prstGeom prst="rect">
            <a:avLst/>
          </a:prstGeom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1F6412C3-7C22-4877-8F7F-25965EA6594A}"/>
              </a:ext>
            </a:extLst>
          </p:cNvPr>
          <p:cNvSpPr/>
          <p:nvPr/>
        </p:nvSpPr>
        <p:spPr>
          <a:xfrm>
            <a:off x="1404000" y="1260000"/>
            <a:ext cx="3420000" cy="1080000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en-GB" sz="3200">
                <a:solidFill>
                  <a:schemeClr val="tx1"/>
                </a:solidFill>
              </a:rPr>
              <a:t>Access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C789C2-AD23-490E-8251-1162AA98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3B09E1-EB3E-445C-AAB4-552C3C52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0" y="72000"/>
            <a:ext cx="10511828" cy="1099781"/>
          </a:xfrm>
        </p:spPr>
        <p:txBody>
          <a:bodyPr anchor="ctr" anchorCtr="0"/>
          <a:lstStyle/>
          <a:p>
            <a:pPr algn="l"/>
            <a:r>
              <a:rPr lang="en-GB"/>
              <a:t>Methodology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1DCD8A-3CEE-4554-938B-117F21F11CAF}"/>
              </a:ext>
            </a:extLst>
          </p:cNvPr>
          <p:cNvSpPr txBox="1">
            <a:spLocks/>
          </p:cNvSpPr>
          <p:nvPr/>
        </p:nvSpPr>
        <p:spPr>
          <a:xfrm>
            <a:off x="1332063" y="2591999"/>
            <a:ext cx="3335396" cy="35686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Accessed CMIP6 via Google Cloud Public Datasets</a:t>
            </a:r>
          </a:p>
          <a:p>
            <a:r>
              <a:rPr lang="en-GB"/>
              <a:t>Filtered model, SSP, variable via pandas; loaded </a:t>
            </a:r>
            <a:r>
              <a:rPr lang="en-GB" err="1"/>
              <a:t>Zarr</a:t>
            </a:r>
            <a:r>
              <a:rPr lang="en-GB"/>
              <a:t> with </a:t>
            </a:r>
            <a:r>
              <a:rPr lang="en-GB" err="1"/>
              <a:t>xarray</a:t>
            </a:r>
            <a:endParaRPr lang="en-GB"/>
          </a:p>
          <a:p>
            <a:r>
              <a:rPr lang="en-GB"/>
              <a:t>Exported to </a:t>
            </a:r>
            <a:r>
              <a:rPr lang="en-GB" err="1"/>
              <a:t>NetCDF</a:t>
            </a:r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3535C5-B3F1-4742-A3FE-64799CF56839}"/>
              </a:ext>
            </a:extLst>
          </p:cNvPr>
          <p:cNvSpPr txBox="1">
            <a:spLocks/>
          </p:cNvSpPr>
          <p:nvPr/>
        </p:nvSpPr>
        <p:spPr>
          <a:xfrm>
            <a:off x="4621271" y="2592000"/>
            <a:ext cx="3289207" cy="3845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GB" sz="2400"/>
              <a:t>Extracted seasonal and annual means for temperature and precipitation</a:t>
            </a:r>
          </a:p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GB" sz="2400"/>
              <a:t>Computed statistics using packages: </a:t>
            </a:r>
            <a:r>
              <a:rPr lang="en-GB" sz="2400" err="1"/>
              <a:t>scipy</a:t>
            </a:r>
            <a:r>
              <a:rPr lang="en-GB" sz="2400"/>
              <a:t> and </a:t>
            </a:r>
            <a:r>
              <a:rPr lang="en-GB" sz="2400" err="1"/>
              <a:t>numpy</a:t>
            </a:r>
            <a:endParaRPr lang="en-GB" sz="2400"/>
          </a:p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GB" sz="2400"/>
              <a:t>Compared historical vs. SSP2-4.5 and SSP5-8.5 scenarios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17E75E6-B4C8-4F58-9BA5-0D24CB6BDF00}"/>
              </a:ext>
            </a:extLst>
          </p:cNvPr>
          <p:cNvSpPr/>
          <p:nvPr/>
        </p:nvSpPr>
        <p:spPr>
          <a:xfrm>
            <a:off x="1404000" y="1260000"/>
            <a:ext cx="3420000" cy="1080000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en-GB" sz="3200">
                <a:solidFill>
                  <a:schemeClr val="tx1"/>
                </a:solidFill>
              </a:rPr>
              <a:t>Access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3AFCCD4E-AF47-46AD-BA93-8EB98598928A}"/>
              </a:ext>
            </a:extLst>
          </p:cNvPr>
          <p:cNvSpPr/>
          <p:nvPr/>
        </p:nvSpPr>
        <p:spPr>
          <a:xfrm>
            <a:off x="4788000" y="1260000"/>
            <a:ext cx="3420000" cy="1080000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</a:rPr>
              <a:t>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BAB4B-43A6-4257-B7A1-AD72A342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184" y="168345"/>
            <a:ext cx="3335396" cy="2815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B19843-1701-42EE-9F98-1599E36D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827" y="1334883"/>
            <a:ext cx="2505186" cy="2815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32BCB-7474-47CD-8643-50DDEE99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84" y="3874423"/>
            <a:ext cx="2178290" cy="27789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0C2EA-48CE-4F37-B20C-A6E451D9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6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3B09E1-EB3E-445C-AAB4-552C3C52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0" y="72000"/>
            <a:ext cx="9538969" cy="1099781"/>
          </a:xfrm>
        </p:spPr>
        <p:txBody>
          <a:bodyPr/>
          <a:lstStyle/>
          <a:p>
            <a:pPr algn="l"/>
            <a:r>
              <a:rPr lang="en-GB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E1123-9C3B-4A7F-B6BB-04BAFD558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273" y="2591999"/>
            <a:ext cx="3420000" cy="3568655"/>
          </a:xfrm>
        </p:spPr>
        <p:txBody>
          <a:bodyPr anchor="t" anchorCtr="0">
            <a:normAutofit/>
          </a:bodyPr>
          <a:lstStyle/>
          <a:p>
            <a:r>
              <a:rPr lang="en-GB"/>
              <a:t>Accessed CMIP6 via Google Cloud Public Datasets</a:t>
            </a:r>
          </a:p>
          <a:p>
            <a:r>
              <a:rPr lang="en-GB"/>
              <a:t>Filtered model, SSP, variable via pandas; loaded </a:t>
            </a:r>
            <a:r>
              <a:rPr lang="en-GB" err="1"/>
              <a:t>Zarr</a:t>
            </a:r>
            <a:r>
              <a:rPr lang="en-GB"/>
              <a:t> with </a:t>
            </a:r>
            <a:r>
              <a:rPr lang="en-GB" err="1"/>
              <a:t>xarray</a:t>
            </a:r>
            <a:endParaRPr lang="en-GB"/>
          </a:p>
          <a:p>
            <a:r>
              <a:rPr lang="en-GB"/>
              <a:t>Exported to </a:t>
            </a:r>
            <a:r>
              <a:rPr lang="en-GB" err="1"/>
              <a:t>NetCDF</a:t>
            </a:r>
            <a:endParaRPr lang="en-GB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0CE74871-D46D-4AA4-82C1-FF248A71B5E9}"/>
              </a:ext>
            </a:extLst>
          </p:cNvPr>
          <p:cNvSpPr/>
          <p:nvPr/>
        </p:nvSpPr>
        <p:spPr>
          <a:xfrm>
            <a:off x="1404000" y="1260000"/>
            <a:ext cx="3420000" cy="1080000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en-GB" sz="3200">
                <a:solidFill>
                  <a:schemeClr val="tx1"/>
                </a:solidFill>
              </a:rPr>
              <a:t>Access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2622BDE-FFDF-4ED5-9CA9-707545E1E24C}"/>
              </a:ext>
            </a:extLst>
          </p:cNvPr>
          <p:cNvSpPr/>
          <p:nvPr/>
        </p:nvSpPr>
        <p:spPr>
          <a:xfrm>
            <a:off x="4788000" y="1260000"/>
            <a:ext cx="3420000" cy="1080000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</a:rPr>
              <a:t>Data Analysis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6F6400D-127C-4F5C-8359-CFFFB8854AC6}"/>
              </a:ext>
            </a:extLst>
          </p:cNvPr>
          <p:cNvSpPr/>
          <p:nvPr/>
        </p:nvSpPr>
        <p:spPr>
          <a:xfrm>
            <a:off x="8208000" y="1260000"/>
            <a:ext cx="3420000" cy="1080000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</a:rPr>
              <a:t>Data Visualisation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A53670-E779-4C0D-A8F6-36DEC1ECA81B}"/>
              </a:ext>
            </a:extLst>
          </p:cNvPr>
          <p:cNvSpPr txBox="1">
            <a:spLocks/>
          </p:cNvSpPr>
          <p:nvPr/>
        </p:nvSpPr>
        <p:spPr>
          <a:xfrm>
            <a:off x="4824001" y="2592000"/>
            <a:ext cx="3383999" cy="3845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GB" sz="2400"/>
              <a:t>Extracted seasonal and annual means for temperature and precipitation</a:t>
            </a:r>
          </a:p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GB" sz="2400"/>
              <a:t>Computed statistics using packages: </a:t>
            </a:r>
            <a:r>
              <a:rPr lang="en-GB" sz="2400" err="1"/>
              <a:t>scipy</a:t>
            </a:r>
            <a:r>
              <a:rPr lang="en-GB" sz="2400"/>
              <a:t> and </a:t>
            </a:r>
            <a:r>
              <a:rPr lang="en-GB" sz="2400" err="1"/>
              <a:t>numpy</a:t>
            </a:r>
            <a:endParaRPr lang="en-GB" sz="2400"/>
          </a:p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GB" sz="2400"/>
              <a:t>Compared historical vs. SSP2-4.5 and SSP5-8.5 scenarios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784736-B941-4718-9DCB-3164CDEEB19F}"/>
              </a:ext>
            </a:extLst>
          </p:cNvPr>
          <p:cNvSpPr txBox="1">
            <a:spLocks/>
          </p:cNvSpPr>
          <p:nvPr/>
        </p:nvSpPr>
        <p:spPr>
          <a:xfrm>
            <a:off x="8208001" y="2592000"/>
            <a:ext cx="3419999" cy="3845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GB" sz="2400"/>
              <a:t>Used matplotlib and seaborn for time series and distribution plots</a:t>
            </a:r>
          </a:p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GB" sz="2400"/>
              <a:t>Highlighted key changes and extremes across SSPs</a:t>
            </a:r>
          </a:p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GB" sz="2400"/>
              <a:t>Tailored plots for each case study location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12A64-5789-4473-8CEE-E2D9A064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1_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991113-AA87-4FA3-A286-C9885ABD19E5}">
  <we:reference id="wa200005566" version="3.0.0.3" store="en-US" storeType="omex"/>
  <we:alternateReferences>
    <we:reference id="wa200005566" version="3.0.0.3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Parallax</vt:lpstr>
      <vt:lpstr>1_Parallax</vt:lpstr>
      <vt:lpstr>How Will Climate Change Reshape City-Level Hazards? A Case Study of London, LA, and Tokyo</vt:lpstr>
      <vt:lpstr>Introduction: Climate Risks and CMIP6</vt:lpstr>
      <vt:lpstr>Socioeconomic Scenarios: Context &amp; Selection</vt:lpstr>
      <vt:lpstr>Case Study 1: London, UK</vt:lpstr>
      <vt:lpstr>Case Study 2: Los Angeles, USA</vt:lpstr>
      <vt:lpstr>Case Study 3: Tokyo, Japan</vt:lpstr>
      <vt:lpstr>Methodology</vt:lpstr>
      <vt:lpstr>Methodology</vt:lpstr>
      <vt:lpstr>Methodology</vt:lpstr>
      <vt:lpstr>PowerPoint Presentation</vt:lpstr>
      <vt:lpstr>London – Temperature Trends</vt:lpstr>
      <vt:lpstr>London – Precipitation Trends</vt:lpstr>
      <vt:lpstr>🌧️ London – Flood Risk 🌧️</vt:lpstr>
      <vt:lpstr>PowerPoint Presentation</vt:lpstr>
      <vt:lpstr>PowerPoint Presentation</vt:lpstr>
      <vt:lpstr>🔥 Los Angeles – Drought  &amp; Heat Risk 🔥</vt:lpstr>
      <vt:lpstr>🔥 Los Angeles – Drought  &amp; Heat Risk 🔥</vt:lpstr>
      <vt:lpstr>PowerPoint Presentation</vt:lpstr>
      <vt:lpstr>PowerPoint Presentation</vt:lpstr>
      <vt:lpstr>PowerPoint Presentation</vt:lpstr>
      <vt:lpstr>Conclusions and Key Findings</vt:lpstr>
      <vt:lpstr>Final Reflections &amp; Recommendations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Spencer Read</dc:creator>
  <cp:revision>1</cp:revision>
  <cp:lastPrinted>2025-04-09T22:59:25Z</cp:lastPrinted>
  <dcterms:created xsi:type="dcterms:W3CDTF">2025-04-06T10:21:21Z</dcterms:created>
  <dcterms:modified xsi:type="dcterms:W3CDTF">2025-04-21T12:59:04Z</dcterms:modified>
</cp:coreProperties>
</file>